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  <p:sldMasterId id="2147483741" r:id="rId2"/>
  </p:sldMasterIdLst>
  <p:notesMasterIdLst>
    <p:notesMasterId r:id="rId29"/>
  </p:notesMasterIdLst>
  <p:handoutMasterIdLst>
    <p:handoutMasterId r:id="rId30"/>
  </p:handoutMasterIdLst>
  <p:sldIdLst>
    <p:sldId id="256" r:id="rId3"/>
    <p:sldId id="295" r:id="rId4"/>
    <p:sldId id="258" r:id="rId5"/>
    <p:sldId id="279" r:id="rId6"/>
    <p:sldId id="280" r:id="rId7"/>
    <p:sldId id="281" r:id="rId8"/>
    <p:sldId id="261" r:id="rId9"/>
    <p:sldId id="284" r:id="rId10"/>
    <p:sldId id="262" r:id="rId11"/>
    <p:sldId id="286" r:id="rId12"/>
    <p:sldId id="299" r:id="rId13"/>
    <p:sldId id="300" r:id="rId14"/>
    <p:sldId id="301" r:id="rId15"/>
    <p:sldId id="287" r:id="rId16"/>
    <p:sldId id="293" r:id="rId17"/>
    <p:sldId id="289" r:id="rId18"/>
    <p:sldId id="306" r:id="rId19"/>
    <p:sldId id="288" r:id="rId20"/>
    <p:sldId id="302" r:id="rId21"/>
    <p:sldId id="303" r:id="rId22"/>
    <p:sldId id="304" r:id="rId23"/>
    <p:sldId id="296" r:id="rId24"/>
    <p:sldId id="308" r:id="rId25"/>
    <p:sldId id="285" r:id="rId26"/>
    <p:sldId id="307" r:id="rId27"/>
    <p:sldId id="264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FF870B-A831-4311-9ABC-A996536549FD}" v="244" dt="2024-02-01T18:56:20.5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333" autoAdjust="0"/>
  </p:normalViewPr>
  <p:slideViewPr>
    <p:cSldViewPr snapToGrid="0">
      <p:cViewPr varScale="1">
        <p:scale>
          <a:sx n="109" d="100"/>
          <a:sy n="109" d="100"/>
        </p:scale>
        <p:origin x="11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lidzyński Radosław" userId="8541f844-e3cd-4fd9-adb3-a191a2b15153" providerId="ADAL" clId="{6FFF870B-A831-4311-9ABC-A996536549FD}"/>
    <pc:docChg chg="undo custSel addSld delSld modSld sldOrd modMainMaster">
      <pc:chgData name="Relidzyński Radosław" userId="8541f844-e3cd-4fd9-adb3-a191a2b15153" providerId="ADAL" clId="{6FFF870B-A831-4311-9ABC-A996536549FD}" dt="2024-02-01T18:56:22.049" v="3564" actId="20577"/>
      <pc:docMkLst>
        <pc:docMk/>
      </pc:docMkLst>
      <pc:sldChg chg="addSp delSp modSp new mod">
        <pc:chgData name="Relidzyński Radosław" userId="8541f844-e3cd-4fd9-adb3-a191a2b15153" providerId="ADAL" clId="{6FFF870B-A831-4311-9ABC-A996536549FD}" dt="2024-02-01T18:55:03.021" v="3523" actId="20577"/>
        <pc:sldMkLst>
          <pc:docMk/>
          <pc:sldMk cId="2296430274" sldId="256"/>
        </pc:sldMkLst>
        <pc:spChg chg="mod">
          <ac:chgData name="Relidzyński Radosław" userId="8541f844-e3cd-4fd9-adb3-a191a2b15153" providerId="ADAL" clId="{6FFF870B-A831-4311-9ABC-A996536549FD}" dt="2024-01-29T21:10:54.880" v="53" actId="14100"/>
          <ac:spMkLst>
            <pc:docMk/>
            <pc:sldMk cId="2296430274" sldId="256"/>
            <ac:spMk id="2" creationId="{062295BD-F200-5B1D-8C43-669B4A2773D1}"/>
          </ac:spMkLst>
        </pc:spChg>
        <pc:spChg chg="mod">
          <ac:chgData name="Relidzyński Radosław" userId="8541f844-e3cd-4fd9-adb3-a191a2b15153" providerId="ADAL" clId="{6FFF870B-A831-4311-9ABC-A996536549FD}" dt="2024-01-30T00:25:05.062" v="3480" actId="20577"/>
          <ac:spMkLst>
            <pc:docMk/>
            <pc:sldMk cId="2296430274" sldId="256"/>
            <ac:spMk id="3" creationId="{8FF7FFB8-154C-47E2-A18B-968A5B560C90}"/>
          </ac:spMkLst>
        </pc:spChg>
        <pc:spChg chg="add del mod">
          <ac:chgData name="Relidzyński Radosław" userId="8541f844-e3cd-4fd9-adb3-a191a2b15153" providerId="ADAL" clId="{6FFF870B-A831-4311-9ABC-A996536549FD}" dt="2024-02-01T18:54:56.054" v="3520" actId="478"/>
          <ac:spMkLst>
            <pc:docMk/>
            <pc:sldMk cId="2296430274" sldId="256"/>
            <ac:spMk id="4" creationId="{0D84A6BC-C54A-D23E-CF91-CCB9694B0DD3}"/>
          </ac:spMkLst>
        </pc:spChg>
        <pc:spChg chg="add mod">
          <ac:chgData name="Relidzyński Radosław" userId="8541f844-e3cd-4fd9-adb3-a191a2b15153" providerId="ADAL" clId="{6FFF870B-A831-4311-9ABC-A996536549FD}" dt="2024-01-29T21:14:29.901" v="125" actId="767"/>
          <ac:spMkLst>
            <pc:docMk/>
            <pc:sldMk cId="2296430274" sldId="256"/>
            <ac:spMk id="4" creationId="{4B3F0532-54B7-1498-335B-D522F43C0422}"/>
          </ac:spMkLst>
        </pc:spChg>
        <pc:spChg chg="add mod">
          <ac:chgData name="Relidzyński Radosław" userId="8541f844-e3cd-4fd9-adb3-a191a2b15153" providerId="ADAL" clId="{6FFF870B-A831-4311-9ABC-A996536549FD}" dt="2024-02-01T18:55:03.021" v="3523" actId="20577"/>
          <ac:spMkLst>
            <pc:docMk/>
            <pc:sldMk cId="2296430274" sldId="256"/>
            <ac:spMk id="5" creationId="{4F2554FE-4015-9C04-38A5-FAE6511679E3}"/>
          </ac:spMkLst>
        </pc:spChg>
        <pc:spChg chg="add mod">
          <ac:chgData name="Relidzyński Radosław" userId="8541f844-e3cd-4fd9-adb3-a191a2b15153" providerId="ADAL" clId="{6FFF870B-A831-4311-9ABC-A996536549FD}" dt="2024-01-29T21:15:02.722" v="135"/>
          <ac:spMkLst>
            <pc:docMk/>
            <pc:sldMk cId="2296430274" sldId="256"/>
            <ac:spMk id="5" creationId="{CA9DB839-A2C4-951B-5C7D-4B9A52D51209}"/>
          </ac:spMkLst>
        </pc:spChg>
        <pc:spChg chg="add mod">
          <ac:chgData name="Relidzyński Radosław" userId="8541f844-e3cd-4fd9-adb3-a191a2b15153" providerId="ADAL" clId="{6FFF870B-A831-4311-9ABC-A996536549FD}" dt="2024-01-29T21:15:08.852" v="137"/>
          <ac:spMkLst>
            <pc:docMk/>
            <pc:sldMk cId="2296430274" sldId="256"/>
            <ac:spMk id="6" creationId="{07600F02-C5D6-874D-EEAA-7C4C7F2857DD}"/>
          </ac:spMkLst>
        </pc:spChg>
        <pc:spChg chg="add mod">
          <ac:chgData name="Relidzyński Radosław" userId="8541f844-e3cd-4fd9-adb3-a191a2b15153" providerId="ADAL" clId="{6FFF870B-A831-4311-9ABC-A996536549FD}" dt="2024-01-29T21:15:22.571" v="139"/>
          <ac:spMkLst>
            <pc:docMk/>
            <pc:sldMk cId="2296430274" sldId="256"/>
            <ac:spMk id="7" creationId="{958C8188-07B8-3881-4B4A-97E04C4F91C3}"/>
          </ac:spMkLst>
        </pc:spChg>
        <pc:spChg chg="add mod">
          <ac:chgData name="Relidzyński Radosław" userId="8541f844-e3cd-4fd9-adb3-a191a2b15153" providerId="ADAL" clId="{6FFF870B-A831-4311-9ABC-A996536549FD}" dt="2024-01-29T21:17:02.083" v="412" actId="1076"/>
          <ac:spMkLst>
            <pc:docMk/>
            <pc:sldMk cId="2296430274" sldId="256"/>
            <ac:spMk id="9" creationId="{9DECC10F-95BA-D0AB-228E-4EC75FB3413C}"/>
          </ac:spMkLst>
        </pc:spChg>
        <pc:picChg chg="add mod">
          <ac:chgData name="Relidzyński Radosław" userId="8541f844-e3cd-4fd9-adb3-a191a2b15153" providerId="ADAL" clId="{6FFF870B-A831-4311-9ABC-A996536549FD}" dt="2024-01-29T21:15:26.685" v="142" actId="1076"/>
          <ac:picMkLst>
            <pc:docMk/>
            <pc:sldMk cId="2296430274" sldId="256"/>
            <ac:picMk id="8" creationId="{0F34A97D-5DF8-428E-2DCF-1965EB072671}"/>
          </ac:picMkLst>
        </pc:picChg>
      </pc:sldChg>
      <pc:sldChg chg="modSp new del mod">
        <pc:chgData name="Relidzyński Radosław" userId="8541f844-e3cd-4fd9-adb3-a191a2b15153" providerId="ADAL" clId="{6FFF870B-A831-4311-9ABC-A996536549FD}" dt="2024-01-29T21:23:17.748" v="572" actId="47"/>
        <pc:sldMkLst>
          <pc:docMk/>
          <pc:sldMk cId="946063515" sldId="257"/>
        </pc:sldMkLst>
        <pc:spChg chg="mod">
          <ac:chgData name="Relidzyński Radosław" userId="8541f844-e3cd-4fd9-adb3-a191a2b15153" providerId="ADAL" clId="{6FFF870B-A831-4311-9ABC-A996536549FD}" dt="2024-01-29T21:20:58.087" v="436" actId="20577"/>
          <ac:spMkLst>
            <pc:docMk/>
            <pc:sldMk cId="946063515" sldId="257"/>
            <ac:spMk id="2" creationId="{4007430A-2509-B5AD-F698-3EC1C96EFE4F}"/>
          </ac:spMkLst>
        </pc:spChg>
        <pc:spChg chg="mod">
          <ac:chgData name="Relidzyński Radosław" userId="8541f844-e3cd-4fd9-adb3-a191a2b15153" providerId="ADAL" clId="{6FFF870B-A831-4311-9ABC-A996536549FD}" dt="2024-01-29T21:09:31.459" v="9"/>
          <ac:spMkLst>
            <pc:docMk/>
            <pc:sldMk cId="946063515" sldId="257"/>
            <ac:spMk id="3" creationId="{50654E03-0FAC-E53C-1DE2-B36D96A6A1CA}"/>
          </ac:spMkLst>
        </pc:spChg>
      </pc:sldChg>
      <pc:sldChg chg="addSp delSp modSp new mod modClrScheme chgLayout">
        <pc:chgData name="Relidzyński Radosław" userId="8541f844-e3cd-4fd9-adb3-a191a2b15153" providerId="ADAL" clId="{6FFF870B-A831-4311-9ABC-A996536549FD}" dt="2024-02-01T18:55:08.008" v="3526" actId="20577"/>
        <pc:sldMkLst>
          <pc:docMk/>
          <pc:sldMk cId="3773840433" sldId="258"/>
        </pc:sldMkLst>
        <pc:spChg chg="del mod ord">
          <ac:chgData name="Relidzyński Radosław" userId="8541f844-e3cd-4fd9-adb3-a191a2b15153" providerId="ADAL" clId="{6FFF870B-A831-4311-9ABC-A996536549FD}" dt="2024-01-29T21:09:53.608" v="17" actId="700"/>
          <ac:spMkLst>
            <pc:docMk/>
            <pc:sldMk cId="3773840433" sldId="258"/>
            <ac:spMk id="2" creationId="{AA6396D4-E6B0-7910-E267-8BEA78CB2283}"/>
          </ac:spMkLst>
        </pc:spChg>
        <pc:spChg chg="add mod">
          <ac:chgData name="Relidzyński Radosław" userId="8541f844-e3cd-4fd9-adb3-a191a2b15153" providerId="ADAL" clId="{6FFF870B-A831-4311-9ABC-A996536549FD}" dt="2024-02-01T18:55:08.008" v="3526" actId="20577"/>
          <ac:spMkLst>
            <pc:docMk/>
            <pc:sldMk cId="3773840433" sldId="258"/>
            <ac:spMk id="2" creationId="{AD9C2A3C-B856-2130-E9F4-070177563391}"/>
          </ac:spMkLst>
        </pc:spChg>
        <pc:spChg chg="del mod ord">
          <ac:chgData name="Relidzyński Radosław" userId="8541f844-e3cd-4fd9-adb3-a191a2b15153" providerId="ADAL" clId="{6FFF870B-A831-4311-9ABC-A996536549FD}" dt="2024-01-29T21:09:53.608" v="17" actId="700"/>
          <ac:spMkLst>
            <pc:docMk/>
            <pc:sldMk cId="3773840433" sldId="258"/>
            <ac:spMk id="3" creationId="{96410578-14EC-91A8-4779-0E4E5A8FABAE}"/>
          </ac:spMkLst>
        </pc:spChg>
        <pc:spChg chg="add mod ord">
          <ac:chgData name="Relidzyński Radosław" userId="8541f844-e3cd-4fd9-adb3-a191a2b15153" providerId="ADAL" clId="{6FFF870B-A831-4311-9ABC-A996536549FD}" dt="2024-01-29T21:21:29.543" v="466" actId="20577"/>
          <ac:spMkLst>
            <pc:docMk/>
            <pc:sldMk cId="3773840433" sldId="258"/>
            <ac:spMk id="4" creationId="{D7F547CE-0087-C226-9636-79F31534A881}"/>
          </ac:spMkLst>
        </pc:spChg>
        <pc:spChg chg="add mod ord">
          <ac:chgData name="Relidzyński Radosław" userId="8541f844-e3cd-4fd9-adb3-a191a2b15153" providerId="ADAL" clId="{6FFF870B-A831-4311-9ABC-A996536549FD}" dt="2024-01-30T00:23:12.666" v="3434" actId="20577"/>
          <ac:spMkLst>
            <pc:docMk/>
            <pc:sldMk cId="3773840433" sldId="258"/>
            <ac:spMk id="5" creationId="{AB193D23-8FE7-E2E2-99E1-74C6C9E87118}"/>
          </ac:spMkLst>
        </pc:spChg>
        <pc:spChg chg="add mod ord">
          <ac:chgData name="Relidzyński Radosław" userId="8541f844-e3cd-4fd9-adb3-a191a2b15153" providerId="ADAL" clId="{6FFF870B-A831-4311-9ABC-A996536549FD}" dt="2024-01-29T22:42:05.606" v="1960" actId="20577"/>
          <ac:spMkLst>
            <pc:docMk/>
            <pc:sldMk cId="3773840433" sldId="258"/>
            <ac:spMk id="6" creationId="{0ED04C54-BB10-C9E9-17AE-E7BAE036F96E}"/>
          </ac:spMkLst>
        </pc:spChg>
      </pc:sldChg>
      <pc:sldChg chg="modSp new del">
        <pc:chgData name="Relidzyński Radosław" userId="8541f844-e3cd-4fd9-adb3-a191a2b15153" providerId="ADAL" clId="{6FFF870B-A831-4311-9ABC-A996536549FD}" dt="2024-01-29T21:38:37.226" v="667" actId="47"/>
        <pc:sldMkLst>
          <pc:docMk/>
          <pc:sldMk cId="3207810120" sldId="259"/>
        </pc:sldMkLst>
        <pc:spChg chg="mod">
          <ac:chgData name="Relidzyński Radosław" userId="8541f844-e3cd-4fd9-adb3-a191a2b15153" providerId="ADAL" clId="{6FFF870B-A831-4311-9ABC-A996536549FD}" dt="2024-01-29T21:09:31.459" v="9"/>
          <ac:spMkLst>
            <pc:docMk/>
            <pc:sldMk cId="3207810120" sldId="259"/>
            <ac:spMk id="2" creationId="{9DC4EBE2-77AB-EEF0-94FE-5A2B3DAB7BFE}"/>
          </ac:spMkLst>
        </pc:spChg>
        <pc:spChg chg="mod">
          <ac:chgData name="Relidzyński Radosław" userId="8541f844-e3cd-4fd9-adb3-a191a2b15153" providerId="ADAL" clId="{6FFF870B-A831-4311-9ABC-A996536549FD}" dt="2024-01-29T21:09:31.459" v="9"/>
          <ac:spMkLst>
            <pc:docMk/>
            <pc:sldMk cId="3207810120" sldId="259"/>
            <ac:spMk id="3" creationId="{96F984F4-01E6-F939-BD52-89AE943401C7}"/>
          </ac:spMkLst>
        </pc:spChg>
      </pc:sldChg>
      <pc:sldChg chg="addSp delSp modSp new del mod modClrScheme chgLayout">
        <pc:chgData name="Relidzyński Radosław" userId="8541f844-e3cd-4fd9-adb3-a191a2b15153" providerId="ADAL" clId="{6FFF870B-A831-4311-9ABC-A996536549FD}" dt="2024-01-29T22:59:39.383" v="2081" actId="47"/>
        <pc:sldMkLst>
          <pc:docMk/>
          <pc:sldMk cId="765201144" sldId="260"/>
        </pc:sldMkLst>
        <pc:spChg chg="del mod ord">
          <ac:chgData name="Relidzyński Radosław" userId="8541f844-e3cd-4fd9-adb3-a191a2b15153" providerId="ADAL" clId="{6FFF870B-A831-4311-9ABC-A996536549FD}" dt="2024-01-29T21:14:53.150" v="126" actId="700"/>
          <ac:spMkLst>
            <pc:docMk/>
            <pc:sldMk cId="765201144" sldId="260"/>
            <ac:spMk id="2" creationId="{53836670-0CED-4D70-097C-86E40955BECA}"/>
          </ac:spMkLst>
        </pc:spChg>
        <pc:spChg chg="del mod ord">
          <ac:chgData name="Relidzyński Radosław" userId="8541f844-e3cd-4fd9-adb3-a191a2b15153" providerId="ADAL" clId="{6FFF870B-A831-4311-9ABC-A996536549FD}" dt="2024-01-29T21:14:53.150" v="126" actId="700"/>
          <ac:spMkLst>
            <pc:docMk/>
            <pc:sldMk cId="765201144" sldId="260"/>
            <ac:spMk id="3" creationId="{CA7496A4-DF4A-B83A-7DC9-E011FD083C7D}"/>
          </ac:spMkLst>
        </pc:spChg>
        <pc:spChg chg="add mod ord">
          <ac:chgData name="Relidzyński Radosław" userId="8541f844-e3cd-4fd9-adb3-a191a2b15153" providerId="ADAL" clId="{6FFF870B-A831-4311-9ABC-A996536549FD}" dt="2024-01-29T21:22:44.905" v="531" actId="20577"/>
          <ac:spMkLst>
            <pc:docMk/>
            <pc:sldMk cId="765201144" sldId="260"/>
            <ac:spMk id="4" creationId="{16C3CCD3-31BF-AF93-E887-D7D691C7E51D}"/>
          </ac:spMkLst>
        </pc:spChg>
        <pc:spChg chg="add mod ord">
          <ac:chgData name="Relidzyński Radosław" userId="8541f844-e3cd-4fd9-adb3-a191a2b15153" providerId="ADAL" clId="{6FFF870B-A831-4311-9ABC-A996536549FD}" dt="2024-01-29T21:14:53.150" v="126" actId="700"/>
          <ac:spMkLst>
            <pc:docMk/>
            <pc:sldMk cId="765201144" sldId="260"/>
            <ac:spMk id="5" creationId="{1224FFEA-B67E-C86D-234D-5F547E9751BA}"/>
          </ac:spMkLst>
        </pc:spChg>
        <pc:spChg chg="add mod ord">
          <ac:chgData name="Relidzyński Radosław" userId="8541f844-e3cd-4fd9-adb3-a191a2b15153" providerId="ADAL" clId="{6FFF870B-A831-4311-9ABC-A996536549FD}" dt="2024-01-29T21:22:51.515" v="532" actId="6549"/>
          <ac:spMkLst>
            <pc:docMk/>
            <pc:sldMk cId="765201144" sldId="260"/>
            <ac:spMk id="6" creationId="{98D09AAE-BD06-3C5C-0082-147B8B936DCA}"/>
          </ac:spMkLst>
        </pc:spChg>
      </pc:sldChg>
      <pc:sldChg chg="addSp modSp add del mod">
        <pc:chgData name="Relidzyński Radosław" userId="8541f844-e3cd-4fd9-adb3-a191a2b15153" providerId="ADAL" clId="{6FFF870B-A831-4311-9ABC-A996536549FD}" dt="2024-02-01T18:55:47.785" v="3548" actId="20577"/>
        <pc:sldMkLst>
          <pc:docMk/>
          <pc:sldMk cId="3064218653" sldId="261"/>
        </pc:sldMkLst>
        <pc:spChg chg="add mod">
          <ac:chgData name="Relidzyński Radosław" userId="8541f844-e3cd-4fd9-adb3-a191a2b15153" providerId="ADAL" clId="{6FFF870B-A831-4311-9ABC-A996536549FD}" dt="2024-02-01T18:55:47.785" v="3548" actId="20577"/>
          <ac:spMkLst>
            <pc:docMk/>
            <pc:sldMk cId="3064218653" sldId="261"/>
            <ac:spMk id="2" creationId="{0AFD5523-35B8-8299-BFC0-55B172327219}"/>
          </ac:spMkLst>
        </pc:spChg>
        <pc:spChg chg="mod">
          <ac:chgData name="Relidzyński Radosław" userId="8541f844-e3cd-4fd9-adb3-a191a2b15153" providerId="ADAL" clId="{6FFF870B-A831-4311-9ABC-A996536549FD}" dt="2024-01-29T21:22:04.379" v="485" actId="20577"/>
          <ac:spMkLst>
            <pc:docMk/>
            <pc:sldMk cId="3064218653" sldId="261"/>
            <ac:spMk id="4" creationId="{D7F547CE-0087-C226-9636-79F31534A881}"/>
          </ac:spMkLst>
        </pc:spChg>
        <pc:spChg chg="mod">
          <ac:chgData name="Relidzyński Radosław" userId="8541f844-e3cd-4fd9-adb3-a191a2b15153" providerId="ADAL" clId="{6FFF870B-A831-4311-9ABC-A996536549FD}" dt="2024-01-29T22:40:54.096" v="1950" actId="14100"/>
          <ac:spMkLst>
            <pc:docMk/>
            <pc:sldMk cId="3064218653" sldId="261"/>
            <ac:spMk id="5" creationId="{AB193D23-8FE7-E2E2-99E1-74C6C9E87118}"/>
          </ac:spMkLst>
        </pc:spChg>
        <pc:spChg chg="mod">
          <ac:chgData name="Relidzyński Radosław" userId="8541f844-e3cd-4fd9-adb3-a191a2b15153" providerId="ADAL" clId="{6FFF870B-A831-4311-9ABC-A996536549FD}" dt="2024-01-29T22:44:48.009" v="2000" actId="20577"/>
          <ac:spMkLst>
            <pc:docMk/>
            <pc:sldMk cId="3064218653" sldId="261"/>
            <ac:spMk id="6" creationId="{0ED04C54-BB10-C9E9-17AE-E7BAE036F96E}"/>
          </ac:spMkLst>
        </pc:spChg>
      </pc:sldChg>
      <pc:sldChg chg="addSp modSp add mod">
        <pc:chgData name="Relidzyński Radosław" userId="8541f844-e3cd-4fd9-adb3-a191a2b15153" providerId="ADAL" clId="{6FFF870B-A831-4311-9ABC-A996536549FD}" dt="2024-02-01T18:56:08.801" v="3558" actId="20577"/>
        <pc:sldMkLst>
          <pc:docMk/>
          <pc:sldMk cId="1387628743" sldId="262"/>
        </pc:sldMkLst>
        <pc:spChg chg="add mod">
          <ac:chgData name="Relidzyński Radosław" userId="8541f844-e3cd-4fd9-adb3-a191a2b15153" providerId="ADAL" clId="{6FFF870B-A831-4311-9ABC-A996536549FD}" dt="2024-02-01T18:56:08.801" v="3558" actId="20577"/>
          <ac:spMkLst>
            <pc:docMk/>
            <pc:sldMk cId="1387628743" sldId="262"/>
            <ac:spMk id="2" creationId="{882E7447-26E2-F12D-D879-8E24DF50B88C}"/>
          </ac:spMkLst>
        </pc:spChg>
        <pc:spChg chg="mod">
          <ac:chgData name="Relidzyński Radosław" userId="8541f844-e3cd-4fd9-adb3-a191a2b15153" providerId="ADAL" clId="{6FFF870B-A831-4311-9ABC-A996536549FD}" dt="2024-01-29T21:22:17.418" v="519" actId="20577"/>
          <ac:spMkLst>
            <pc:docMk/>
            <pc:sldMk cId="1387628743" sldId="262"/>
            <ac:spMk id="4" creationId="{D7F547CE-0087-C226-9636-79F31534A881}"/>
          </ac:spMkLst>
        </pc:spChg>
        <pc:spChg chg="mod">
          <ac:chgData name="Relidzyński Radosław" userId="8541f844-e3cd-4fd9-adb3-a191a2b15153" providerId="ADAL" clId="{6FFF870B-A831-4311-9ABC-A996536549FD}" dt="2024-01-30T00:29:34.419" v="3493" actId="14100"/>
          <ac:spMkLst>
            <pc:docMk/>
            <pc:sldMk cId="1387628743" sldId="262"/>
            <ac:spMk id="5" creationId="{AB193D23-8FE7-E2E2-99E1-74C6C9E87118}"/>
          </ac:spMkLst>
        </pc:spChg>
        <pc:spChg chg="mod">
          <ac:chgData name="Relidzyński Radosław" userId="8541f844-e3cd-4fd9-adb3-a191a2b15153" providerId="ADAL" clId="{6FFF870B-A831-4311-9ABC-A996536549FD}" dt="2024-01-29T22:44:23.745" v="1990" actId="20577"/>
          <ac:spMkLst>
            <pc:docMk/>
            <pc:sldMk cId="1387628743" sldId="262"/>
            <ac:spMk id="6" creationId="{0ED04C54-BB10-C9E9-17AE-E7BAE036F96E}"/>
          </ac:spMkLst>
        </pc:spChg>
      </pc:sldChg>
      <pc:sldChg chg="addSp delSp modSp add mod ord">
        <pc:chgData name="Relidzyński Radosław" userId="8541f844-e3cd-4fd9-adb3-a191a2b15153" providerId="ADAL" clId="{6FFF870B-A831-4311-9ABC-A996536549FD}" dt="2024-02-01T18:54:47.823" v="3517" actId="20577"/>
        <pc:sldMkLst>
          <pc:docMk/>
          <pc:sldMk cId="3379987334" sldId="263"/>
        </pc:sldMkLst>
        <pc:spChg chg="add mod">
          <ac:chgData name="Relidzyński Radosław" userId="8541f844-e3cd-4fd9-adb3-a191a2b15153" providerId="ADAL" clId="{6FFF870B-A831-4311-9ABC-A996536549FD}" dt="2024-02-01T18:54:47.823" v="3517" actId="20577"/>
          <ac:spMkLst>
            <pc:docMk/>
            <pc:sldMk cId="3379987334" sldId="263"/>
            <ac:spMk id="2" creationId="{7C3D39A0-78B1-DD21-FDD7-11CBA9069CF0}"/>
          </ac:spMkLst>
        </pc:spChg>
        <pc:spChg chg="mod">
          <ac:chgData name="Relidzyński Radosław" userId="8541f844-e3cd-4fd9-adb3-a191a2b15153" providerId="ADAL" clId="{6FFF870B-A831-4311-9ABC-A996536549FD}" dt="2024-01-29T22:14:28.544" v="1562" actId="1076"/>
          <ac:spMkLst>
            <pc:docMk/>
            <pc:sldMk cId="3379987334" sldId="263"/>
            <ac:spMk id="4" creationId="{16C3CCD3-31BF-AF93-E887-D7D691C7E51D}"/>
          </ac:spMkLst>
        </pc:spChg>
        <pc:spChg chg="mod">
          <ac:chgData name="Relidzyński Radosław" userId="8541f844-e3cd-4fd9-adb3-a191a2b15153" providerId="ADAL" clId="{6FFF870B-A831-4311-9ABC-A996536549FD}" dt="2024-01-29T22:14:37.123" v="1565" actId="20577"/>
          <ac:spMkLst>
            <pc:docMk/>
            <pc:sldMk cId="3379987334" sldId="263"/>
            <ac:spMk id="5" creationId="{1224FFEA-B67E-C86D-234D-5F547E9751BA}"/>
          </ac:spMkLst>
        </pc:spChg>
        <pc:spChg chg="del mod">
          <ac:chgData name="Relidzyński Radosław" userId="8541f844-e3cd-4fd9-adb3-a191a2b15153" providerId="ADAL" clId="{6FFF870B-A831-4311-9ABC-A996536549FD}" dt="2024-01-29T22:03:29.098" v="1245" actId="478"/>
          <ac:spMkLst>
            <pc:docMk/>
            <pc:sldMk cId="3379987334" sldId="263"/>
            <ac:spMk id="6" creationId="{98D09AAE-BD06-3C5C-0082-147B8B936DCA}"/>
          </ac:spMkLst>
        </pc:spChg>
        <pc:spChg chg="add del">
          <ac:chgData name="Relidzyński Radosław" userId="8541f844-e3cd-4fd9-adb3-a191a2b15153" providerId="ADAL" clId="{6FFF870B-A831-4311-9ABC-A996536549FD}" dt="2024-01-29T22:13:53.662" v="1547" actId="22"/>
          <ac:spMkLst>
            <pc:docMk/>
            <pc:sldMk cId="3379987334" sldId="263"/>
            <ac:spMk id="11" creationId="{3A5EA64F-CEAB-9135-CCB2-6880C2EA659D}"/>
          </ac:spMkLst>
        </pc:spChg>
        <pc:spChg chg="add del">
          <ac:chgData name="Relidzyński Radosław" userId="8541f844-e3cd-4fd9-adb3-a191a2b15153" providerId="ADAL" clId="{6FFF870B-A831-4311-9ABC-A996536549FD}" dt="2024-01-29T22:13:55.488" v="1549" actId="22"/>
          <ac:spMkLst>
            <pc:docMk/>
            <pc:sldMk cId="3379987334" sldId="263"/>
            <ac:spMk id="13" creationId="{DCD199A1-A028-2B09-C7DA-B889A5D90223}"/>
          </ac:spMkLst>
        </pc:spChg>
        <pc:spChg chg="add mod">
          <ac:chgData name="Relidzyński Radosław" userId="8541f844-e3cd-4fd9-adb3-a191a2b15153" providerId="ADAL" clId="{6FFF870B-A831-4311-9ABC-A996536549FD}" dt="2024-01-29T22:14:54.921" v="1572" actId="1076"/>
          <ac:spMkLst>
            <pc:docMk/>
            <pc:sldMk cId="3379987334" sldId="263"/>
            <ac:spMk id="14" creationId="{D4E2CBBA-E945-B231-C766-3DB787E65BDF}"/>
          </ac:spMkLst>
        </pc:spChg>
        <pc:picChg chg="add del mod">
          <ac:chgData name="Relidzyński Radosław" userId="8541f844-e3cd-4fd9-adb3-a191a2b15153" providerId="ADAL" clId="{6FFF870B-A831-4311-9ABC-A996536549FD}" dt="2024-01-29T22:11:03.878" v="1361" actId="478"/>
          <ac:picMkLst>
            <pc:docMk/>
            <pc:sldMk cId="3379987334" sldId="263"/>
            <ac:picMk id="3" creationId="{C96C8474-F4BF-0805-0431-BAEDF7A28386}"/>
          </ac:picMkLst>
        </pc:picChg>
        <pc:picChg chg="add del mod">
          <ac:chgData name="Relidzyński Radosław" userId="8541f844-e3cd-4fd9-adb3-a191a2b15153" providerId="ADAL" clId="{6FFF870B-A831-4311-9ABC-A996536549FD}" dt="2024-01-29T22:07:40.390" v="1316" actId="478"/>
          <ac:picMkLst>
            <pc:docMk/>
            <pc:sldMk cId="3379987334" sldId="263"/>
            <ac:picMk id="8" creationId="{D506E1E9-E4A9-CDE6-3D4B-5BC463275489}"/>
          </ac:picMkLst>
        </pc:picChg>
        <pc:picChg chg="add mod modCrop">
          <ac:chgData name="Relidzyński Radosław" userId="8541f844-e3cd-4fd9-adb3-a191a2b15153" providerId="ADAL" clId="{6FFF870B-A831-4311-9ABC-A996536549FD}" dt="2024-01-30T00:25:18.525" v="3492" actId="1076"/>
          <ac:picMkLst>
            <pc:docMk/>
            <pc:sldMk cId="3379987334" sldId="263"/>
            <ac:picMk id="9" creationId="{B06C0229-CA62-49FA-1EE7-DA1E9912E820}"/>
          </ac:picMkLst>
        </pc:picChg>
        <pc:picChg chg="add mod">
          <ac:chgData name="Relidzyński Radosław" userId="8541f844-e3cd-4fd9-adb3-a191a2b15153" providerId="ADAL" clId="{6FFF870B-A831-4311-9ABC-A996536549FD}" dt="2024-01-29T22:14:48.651" v="1570" actId="1076"/>
          <ac:picMkLst>
            <pc:docMk/>
            <pc:sldMk cId="3379987334" sldId="263"/>
            <ac:picMk id="1026" creationId="{1630E219-4D1A-42DE-1618-EFD97F8AA06E}"/>
          </ac:picMkLst>
        </pc:picChg>
      </pc:sldChg>
      <pc:sldChg chg="addSp delSp modSp new mod modClrScheme chgLayout">
        <pc:chgData name="Relidzyński Radosław" userId="8541f844-e3cd-4fd9-adb3-a191a2b15153" providerId="ADAL" clId="{6FFF870B-A831-4311-9ABC-A996536549FD}" dt="2024-02-01T18:56:22.049" v="3564" actId="20577"/>
        <pc:sldMkLst>
          <pc:docMk/>
          <pc:sldMk cId="1419587470" sldId="264"/>
        </pc:sldMkLst>
        <pc:spChg chg="del mod ord">
          <ac:chgData name="Relidzyński Radosław" userId="8541f844-e3cd-4fd9-adb3-a191a2b15153" providerId="ADAL" clId="{6FFF870B-A831-4311-9ABC-A996536549FD}" dt="2024-01-29T21:26:00.056" v="574" actId="700"/>
          <ac:spMkLst>
            <pc:docMk/>
            <pc:sldMk cId="1419587470" sldId="264"/>
            <ac:spMk id="2" creationId="{8B9A8F23-9A71-B189-DD9F-DD12A717B01E}"/>
          </ac:spMkLst>
        </pc:spChg>
        <pc:spChg chg="add mod">
          <ac:chgData name="Relidzyński Radosław" userId="8541f844-e3cd-4fd9-adb3-a191a2b15153" providerId="ADAL" clId="{6FFF870B-A831-4311-9ABC-A996536549FD}" dt="2024-02-01T18:56:22.049" v="3564" actId="20577"/>
          <ac:spMkLst>
            <pc:docMk/>
            <pc:sldMk cId="1419587470" sldId="264"/>
            <ac:spMk id="2" creationId="{C9265CF4-AEBB-EA58-FF19-30A21DD8FD35}"/>
          </ac:spMkLst>
        </pc:spChg>
        <pc:spChg chg="del mod ord">
          <ac:chgData name="Relidzyński Radosław" userId="8541f844-e3cd-4fd9-adb3-a191a2b15153" providerId="ADAL" clId="{6FFF870B-A831-4311-9ABC-A996536549FD}" dt="2024-01-29T21:26:00.056" v="574" actId="700"/>
          <ac:spMkLst>
            <pc:docMk/>
            <pc:sldMk cId="1419587470" sldId="264"/>
            <ac:spMk id="3" creationId="{52F02C04-2806-CF7F-60C6-EFB5FC4A64D2}"/>
          </ac:spMkLst>
        </pc:spChg>
        <pc:spChg chg="del">
          <ac:chgData name="Relidzyński Radosław" userId="8541f844-e3cd-4fd9-adb3-a191a2b15153" providerId="ADAL" clId="{6FFF870B-A831-4311-9ABC-A996536549FD}" dt="2024-01-29T21:26:00.056" v="574" actId="700"/>
          <ac:spMkLst>
            <pc:docMk/>
            <pc:sldMk cId="1419587470" sldId="264"/>
            <ac:spMk id="4" creationId="{1A30C3CA-81F8-C6A2-4BA1-AD2A0D99A62C}"/>
          </ac:spMkLst>
        </pc:spChg>
        <pc:spChg chg="add del mod ord">
          <ac:chgData name="Relidzyński Radosław" userId="8541f844-e3cd-4fd9-adb3-a191a2b15153" providerId="ADAL" clId="{6FFF870B-A831-4311-9ABC-A996536549FD}" dt="2024-01-29T21:26:03.876" v="575" actId="700"/>
          <ac:spMkLst>
            <pc:docMk/>
            <pc:sldMk cId="1419587470" sldId="264"/>
            <ac:spMk id="5" creationId="{2B0FC721-ACE2-AC2F-30B4-F9C0B658D5C2}"/>
          </ac:spMkLst>
        </pc:spChg>
        <pc:spChg chg="add del mod ord">
          <ac:chgData name="Relidzyński Radosław" userId="8541f844-e3cd-4fd9-adb3-a191a2b15153" providerId="ADAL" clId="{6FFF870B-A831-4311-9ABC-A996536549FD}" dt="2024-01-29T21:26:03.876" v="575" actId="700"/>
          <ac:spMkLst>
            <pc:docMk/>
            <pc:sldMk cId="1419587470" sldId="264"/>
            <ac:spMk id="6" creationId="{072D2D02-1716-42FA-EDCF-C12935CBB289}"/>
          </ac:spMkLst>
        </pc:spChg>
        <pc:spChg chg="add del mod ord">
          <ac:chgData name="Relidzyński Radosław" userId="8541f844-e3cd-4fd9-adb3-a191a2b15153" providerId="ADAL" clId="{6FFF870B-A831-4311-9ABC-A996536549FD}" dt="2024-01-29T21:26:07.109" v="576" actId="700"/>
          <ac:spMkLst>
            <pc:docMk/>
            <pc:sldMk cId="1419587470" sldId="264"/>
            <ac:spMk id="7" creationId="{403F511A-FB26-D930-5210-6B4BA03AEDA5}"/>
          </ac:spMkLst>
        </pc:spChg>
        <pc:spChg chg="add del mod ord">
          <ac:chgData name="Relidzyński Radosław" userId="8541f844-e3cd-4fd9-adb3-a191a2b15153" providerId="ADAL" clId="{6FFF870B-A831-4311-9ABC-A996536549FD}" dt="2024-01-29T21:26:07.109" v="576" actId="700"/>
          <ac:spMkLst>
            <pc:docMk/>
            <pc:sldMk cId="1419587470" sldId="264"/>
            <ac:spMk id="8" creationId="{D5EBABF0-51F3-EAA3-A88A-4697F3A317B1}"/>
          </ac:spMkLst>
        </pc:spChg>
        <pc:spChg chg="add mod ord">
          <ac:chgData name="Relidzyński Radosław" userId="8541f844-e3cd-4fd9-adb3-a191a2b15153" providerId="ADAL" clId="{6FFF870B-A831-4311-9ABC-A996536549FD}" dt="2024-01-29T21:37:53.308" v="660" actId="207"/>
          <ac:spMkLst>
            <pc:docMk/>
            <pc:sldMk cId="1419587470" sldId="264"/>
            <ac:spMk id="9" creationId="{BB1484C5-D700-1E3E-6484-1EFEE0163687}"/>
          </ac:spMkLst>
        </pc:spChg>
        <pc:spChg chg="add del mod ord">
          <ac:chgData name="Relidzyński Radosław" userId="8541f844-e3cd-4fd9-adb3-a191a2b15153" providerId="ADAL" clId="{6FFF870B-A831-4311-9ABC-A996536549FD}" dt="2024-01-29T21:26:18.621" v="594" actId="478"/>
          <ac:spMkLst>
            <pc:docMk/>
            <pc:sldMk cId="1419587470" sldId="264"/>
            <ac:spMk id="10" creationId="{4395B784-9B97-F4EE-1B17-8F00F6C609E7}"/>
          </ac:spMkLst>
        </pc:spChg>
        <pc:spChg chg="add del mod">
          <ac:chgData name="Relidzyński Radosław" userId="8541f844-e3cd-4fd9-adb3-a191a2b15153" providerId="ADAL" clId="{6FFF870B-A831-4311-9ABC-A996536549FD}" dt="2024-01-29T21:26:40.784" v="597" actId="26606"/>
          <ac:spMkLst>
            <pc:docMk/>
            <pc:sldMk cId="1419587470" sldId="264"/>
            <ac:spMk id="14" creationId="{89F44DDC-291A-EC07-521E-EE100AF0F5E3}"/>
          </ac:spMkLst>
        </pc:spChg>
        <pc:spChg chg="add del mod">
          <ac:chgData name="Relidzyński Radosław" userId="8541f844-e3cd-4fd9-adb3-a191a2b15153" providerId="ADAL" clId="{6FFF870B-A831-4311-9ABC-A996536549FD}" dt="2024-01-29T21:29:25.011" v="599" actId="26606"/>
          <ac:spMkLst>
            <pc:docMk/>
            <pc:sldMk cId="1419587470" sldId="264"/>
            <ac:spMk id="16" creationId="{15FD2074-329E-0337-3571-50052703C079}"/>
          </ac:spMkLst>
        </pc:spChg>
        <pc:spChg chg="add mod">
          <ac:chgData name="Relidzyński Radosław" userId="8541f844-e3cd-4fd9-adb3-a191a2b15153" providerId="ADAL" clId="{6FFF870B-A831-4311-9ABC-A996536549FD}" dt="2024-01-30T00:25:12.195" v="3491" actId="20577"/>
          <ac:spMkLst>
            <pc:docMk/>
            <pc:sldMk cId="1419587470" sldId="264"/>
            <ac:spMk id="18" creationId="{DCD6FA14-96B1-7DAF-0855-93F2B155AB73}"/>
          </ac:spMkLst>
        </pc:spChg>
      </pc:sldChg>
      <pc:sldChg chg="addSp delSp modSp new mod modClrScheme chgLayout">
        <pc:chgData name="Relidzyński Radosław" userId="8541f844-e3cd-4fd9-adb3-a191a2b15153" providerId="ADAL" clId="{6FFF870B-A831-4311-9ABC-A996536549FD}" dt="2024-02-01T18:55:12.649" v="3529" actId="20577"/>
        <pc:sldMkLst>
          <pc:docMk/>
          <pc:sldMk cId="3035284823" sldId="265"/>
        </pc:sldMkLst>
        <pc:spChg chg="add mod">
          <ac:chgData name="Relidzyński Radosław" userId="8541f844-e3cd-4fd9-adb3-a191a2b15153" providerId="ADAL" clId="{6FFF870B-A831-4311-9ABC-A996536549FD}" dt="2024-02-01T18:55:12.649" v="3529" actId="20577"/>
          <ac:spMkLst>
            <pc:docMk/>
            <pc:sldMk cId="3035284823" sldId="265"/>
            <ac:spMk id="2" creationId="{91BAD74A-DFAA-FD3E-7174-A15EB7F6C940}"/>
          </ac:spMkLst>
        </pc:spChg>
        <pc:spChg chg="del mod ord">
          <ac:chgData name="Relidzyński Radosław" userId="8541f844-e3cd-4fd9-adb3-a191a2b15153" providerId="ADAL" clId="{6FFF870B-A831-4311-9ABC-A996536549FD}" dt="2024-01-29T21:38:23.201" v="662" actId="700"/>
          <ac:spMkLst>
            <pc:docMk/>
            <pc:sldMk cId="3035284823" sldId="265"/>
            <ac:spMk id="2" creationId="{978B9737-1F19-51B8-F888-BBC710F312B0}"/>
          </ac:spMkLst>
        </pc:spChg>
        <pc:spChg chg="del">
          <ac:chgData name="Relidzyński Radosław" userId="8541f844-e3cd-4fd9-adb3-a191a2b15153" providerId="ADAL" clId="{6FFF870B-A831-4311-9ABC-A996536549FD}" dt="2024-01-29T21:38:23.201" v="662" actId="700"/>
          <ac:spMkLst>
            <pc:docMk/>
            <pc:sldMk cId="3035284823" sldId="265"/>
            <ac:spMk id="3" creationId="{8BC6DC37-C614-6BE7-9853-9CBA6AC8B32B}"/>
          </ac:spMkLst>
        </pc:spChg>
        <pc:spChg chg="del mod ord">
          <ac:chgData name="Relidzyński Radosław" userId="8541f844-e3cd-4fd9-adb3-a191a2b15153" providerId="ADAL" clId="{6FFF870B-A831-4311-9ABC-A996536549FD}" dt="2024-01-29T21:38:23.201" v="662" actId="700"/>
          <ac:spMkLst>
            <pc:docMk/>
            <pc:sldMk cId="3035284823" sldId="265"/>
            <ac:spMk id="4" creationId="{F1BCC375-928E-3C59-9AA1-328163A1B018}"/>
          </ac:spMkLst>
        </pc:spChg>
        <pc:spChg chg="add mod ord">
          <ac:chgData name="Relidzyński Radosław" userId="8541f844-e3cd-4fd9-adb3-a191a2b15153" providerId="ADAL" clId="{6FFF870B-A831-4311-9ABC-A996536549FD}" dt="2024-01-29T23:10:23.457" v="2889" actId="115"/>
          <ac:spMkLst>
            <pc:docMk/>
            <pc:sldMk cId="3035284823" sldId="265"/>
            <ac:spMk id="5" creationId="{E1DFFADA-4FD7-9D6D-D8E5-546E969DAF72}"/>
          </ac:spMkLst>
        </pc:spChg>
        <pc:spChg chg="add del mod ord">
          <ac:chgData name="Relidzyński Radosław" userId="8541f844-e3cd-4fd9-adb3-a191a2b15153" providerId="ADAL" clId="{6FFF870B-A831-4311-9ABC-A996536549FD}" dt="2024-01-29T23:06:02.379" v="2227" actId="478"/>
          <ac:spMkLst>
            <pc:docMk/>
            <pc:sldMk cId="3035284823" sldId="265"/>
            <ac:spMk id="6" creationId="{C28D5E44-4F2F-A05A-DF37-92C31B1B1287}"/>
          </ac:spMkLst>
        </pc:spChg>
        <pc:spChg chg="add mod ord">
          <ac:chgData name="Relidzyński Radosław" userId="8541f844-e3cd-4fd9-adb3-a191a2b15153" providerId="ADAL" clId="{6FFF870B-A831-4311-9ABC-A996536549FD}" dt="2024-01-29T23:09:55.794" v="2854" actId="20577"/>
          <ac:spMkLst>
            <pc:docMk/>
            <pc:sldMk cId="3035284823" sldId="265"/>
            <ac:spMk id="7" creationId="{1A88976B-5E79-13BE-93E1-068EE552DE14}"/>
          </ac:spMkLst>
        </pc:spChg>
        <pc:spChg chg="add del mod">
          <ac:chgData name="Relidzyński Radosław" userId="8541f844-e3cd-4fd9-adb3-a191a2b15153" providerId="ADAL" clId="{6FFF870B-A831-4311-9ABC-A996536549FD}" dt="2024-01-29T23:06:03.741" v="2228" actId="478"/>
          <ac:spMkLst>
            <pc:docMk/>
            <pc:sldMk cId="3035284823" sldId="265"/>
            <ac:spMk id="9" creationId="{3E1D36AD-1544-2266-BB0F-64E0E136A479}"/>
          </ac:spMkLst>
        </pc:spChg>
      </pc:sldChg>
      <pc:sldChg chg="addSp delSp modSp new mod">
        <pc:chgData name="Relidzyński Radosław" userId="8541f844-e3cd-4fd9-adb3-a191a2b15153" providerId="ADAL" clId="{6FFF870B-A831-4311-9ABC-A996536549FD}" dt="2024-02-01T18:55:27.821" v="3535" actId="20577"/>
        <pc:sldMkLst>
          <pc:docMk/>
          <pc:sldMk cId="3944175735" sldId="266"/>
        </pc:sldMkLst>
        <pc:spChg chg="mod">
          <ac:chgData name="Relidzyński Radosław" userId="8541f844-e3cd-4fd9-adb3-a191a2b15153" providerId="ADAL" clId="{6FFF870B-A831-4311-9ABC-A996536549FD}" dt="2024-01-29T23:30:22.868" v="3048" actId="115"/>
          <ac:spMkLst>
            <pc:docMk/>
            <pc:sldMk cId="3944175735" sldId="266"/>
            <ac:spMk id="2" creationId="{3F166577-7072-C950-9510-DAB841EED45D}"/>
          </ac:spMkLst>
        </pc:spChg>
        <pc:spChg chg="mod">
          <ac:chgData name="Relidzyński Radosław" userId="8541f844-e3cd-4fd9-adb3-a191a2b15153" providerId="ADAL" clId="{6FFF870B-A831-4311-9ABC-A996536549FD}" dt="2024-01-29T23:29:38.946" v="3031" actId="14100"/>
          <ac:spMkLst>
            <pc:docMk/>
            <pc:sldMk cId="3944175735" sldId="266"/>
            <ac:spMk id="3" creationId="{53623530-9495-18F3-0CD0-4FF981E55838}"/>
          </ac:spMkLst>
        </pc:spChg>
        <pc:spChg chg="del">
          <ac:chgData name="Relidzyński Radosław" userId="8541f844-e3cd-4fd9-adb3-a191a2b15153" providerId="ADAL" clId="{6FFF870B-A831-4311-9ABC-A996536549FD}" dt="2024-01-29T23:21:00.107" v="2925" actId="478"/>
          <ac:spMkLst>
            <pc:docMk/>
            <pc:sldMk cId="3944175735" sldId="266"/>
            <ac:spMk id="4" creationId="{158ECD91-E31A-0C2D-0623-5020DB782553}"/>
          </ac:spMkLst>
        </pc:spChg>
        <pc:spChg chg="add mod">
          <ac:chgData name="Relidzyński Radosław" userId="8541f844-e3cd-4fd9-adb3-a191a2b15153" providerId="ADAL" clId="{6FFF870B-A831-4311-9ABC-A996536549FD}" dt="2024-02-01T18:55:27.821" v="3535" actId="20577"/>
          <ac:spMkLst>
            <pc:docMk/>
            <pc:sldMk cId="3944175735" sldId="266"/>
            <ac:spMk id="4" creationId="{618836A5-E8B2-E352-1CBB-93ED8A4DFFC8}"/>
          </ac:spMkLst>
        </pc:spChg>
        <pc:spChg chg="add mod">
          <ac:chgData name="Relidzyński Radosław" userId="8541f844-e3cd-4fd9-adb3-a191a2b15153" providerId="ADAL" clId="{6FFF870B-A831-4311-9ABC-A996536549FD}" dt="2024-01-29T23:28:45.040" v="3023" actId="14100"/>
          <ac:spMkLst>
            <pc:docMk/>
            <pc:sldMk cId="3944175735" sldId="266"/>
            <ac:spMk id="11" creationId="{F116B790-AE4E-BC3F-ECD1-9C322B837B5C}"/>
          </ac:spMkLst>
        </pc:spChg>
        <pc:spChg chg="add del mod">
          <ac:chgData name="Relidzyński Radosław" userId="8541f844-e3cd-4fd9-adb3-a191a2b15153" providerId="ADAL" clId="{6FFF870B-A831-4311-9ABC-A996536549FD}" dt="2024-01-29T23:29:00.193" v="3027" actId="478"/>
          <ac:spMkLst>
            <pc:docMk/>
            <pc:sldMk cId="3944175735" sldId="266"/>
            <ac:spMk id="12" creationId="{34C85189-61E0-BBBF-E43A-6EF071D76A8C}"/>
          </ac:spMkLst>
        </pc:spChg>
        <pc:picChg chg="add mod">
          <ac:chgData name="Relidzyński Radosław" userId="8541f844-e3cd-4fd9-adb3-a191a2b15153" providerId="ADAL" clId="{6FFF870B-A831-4311-9ABC-A996536549FD}" dt="2024-01-29T23:29:43.249" v="3033" actId="1076"/>
          <ac:picMkLst>
            <pc:docMk/>
            <pc:sldMk cId="3944175735" sldId="266"/>
            <ac:picMk id="6" creationId="{CEA90C76-7162-28E3-EC81-B3256C80811F}"/>
          </ac:picMkLst>
        </pc:picChg>
        <pc:picChg chg="add mod modCrop">
          <ac:chgData name="Relidzyński Radosław" userId="8541f844-e3cd-4fd9-adb3-a191a2b15153" providerId="ADAL" clId="{6FFF870B-A831-4311-9ABC-A996536549FD}" dt="2024-01-29T23:29:44.273" v="3034" actId="1076"/>
          <ac:picMkLst>
            <pc:docMk/>
            <pc:sldMk cId="3944175735" sldId="266"/>
            <ac:picMk id="8" creationId="{3AD638EB-213F-A120-D5CC-1332F3F961D3}"/>
          </ac:picMkLst>
        </pc:picChg>
        <pc:picChg chg="add mod">
          <ac:chgData name="Relidzyński Radosław" userId="8541f844-e3cd-4fd9-adb3-a191a2b15153" providerId="ADAL" clId="{6FFF870B-A831-4311-9ABC-A996536549FD}" dt="2024-01-29T23:29:45.153" v="3035" actId="1076"/>
          <ac:picMkLst>
            <pc:docMk/>
            <pc:sldMk cId="3944175735" sldId="266"/>
            <ac:picMk id="10" creationId="{3AC5AF09-057B-14A7-BBC7-4D04FA370E0D}"/>
          </ac:picMkLst>
        </pc:picChg>
        <pc:picChg chg="add mod">
          <ac:chgData name="Relidzyński Radosław" userId="8541f844-e3cd-4fd9-adb3-a191a2b15153" providerId="ADAL" clId="{6FFF870B-A831-4311-9ABC-A996536549FD}" dt="2024-01-29T23:44:19.867" v="3055" actId="1076"/>
          <ac:picMkLst>
            <pc:docMk/>
            <pc:sldMk cId="3944175735" sldId="266"/>
            <ac:picMk id="2050" creationId="{32BDE90B-E736-E658-AD78-493156761A0F}"/>
          </ac:picMkLst>
        </pc:picChg>
        <pc:picChg chg="add">
          <ac:chgData name="Relidzyński Radosław" userId="8541f844-e3cd-4fd9-adb3-a191a2b15153" providerId="ADAL" clId="{6FFF870B-A831-4311-9ABC-A996536549FD}" dt="2024-01-29T23:23:28.001" v="2935"/>
          <ac:picMkLst>
            <pc:docMk/>
            <pc:sldMk cId="3944175735" sldId="266"/>
            <ac:picMk id="2052" creationId="{42FBA30E-9467-A8CA-F06B-12CF05CCA919}"/>
          </ac:picMkLst>
        </pc:picChg>
        <pc:picChg chg="add">
          <ac:chgData name="Relidzyński Radosław" userId="8541f844-e3cd-4fd9-adb3-a191a2b15153" providerId="ADAL" clId="{6FFF870B-A831-4311-9ABC-A996536549FD}" dt="2024-01-29T23:24:28.260" v="2945"/>
          <ac:picMkLst>
            <pc:docMk/>
            <pc:sldMk cId="3944175735" sldId="266"/>
            <ac:picMk id="2054" creationId="{337771D9-A67B-DC89-6FB6-4D3B770EFFCF}"/>
          </ac:picMkLst>
        </pc:picChg>
        <pc:picChg chg="add">
          <ac:chgData name="Relidzyński Radosław" userId="8541f844-e3cd-4fd9-adb3-a191a2b15153" providerId="ADAL" clId="{6FFF870B-A831-4311-9ABC-A996536549FD}" dt="2024-01-29T23:24:37.502" v="2946"/>
          <ac:picMkLst>
            <pc:docMk/>
            <pc:sldMk cId="3944175735" sldId="266"/>
            <ac:picMk id="2056" creationId="{13604023-5EDE-E5FC-E10F-53562E636572}"/>
          </ac:picMkLst>
        </pc:picChg>
        <pc:picChg chg="add">
          <ac:chgData name="Relidzyński Radosław" userId="8541f844-e3cd-4fd9-adb3-a191a2b15153" providerId="ADAL" clId="{6FFF870B-A831-4311-9ABC-A996536549FD}" dt="2024-01-29T23:25:50.066" v="2962"/>
          <ac:picMkLst>
            <pc:docMk/>
            <pc:sldMk cId="3944175735" sldId="266"/>
            <ac:picMk id="2058" creationId="{3FE6D122-C434-98D2-1F3F-2C77083E20B9}"/>
          </ac:picMkLst>
        </pc:picChg>
        <pc:picChg chg="add mod">
          <ac:chgData name="Relidzyński Radosław" userId="8541f844-e3cd-4fd9-adb3-a191a2b15153" providerId="ADAL" clId="{6FFF870B-A831-4311-9ABC-A996536549FD}" dt="2024-01-29T23:30:01.125" v="3044" actId="1076"/>
          <ac:picMkLst>
            <pc:docMk/>
            <pc:sldMk cId="3944175735" sldId="266"/>
            <ac:picMk id="2060" creationId="{E970CE20-9DCE-36B2-8E46-8BDF51F0F2F3}"/>
          </ac:picMkLst>
        </pc:picChg>
        <pc:picChg chg="add mod">
          <ac:chgData name="Relidzyński Radosław" userId="8541f844-e3cd-4fd9-adb3-a191a2b15153" providerId="ADAL" clId="{6FFF870B-A831-4311-9ABC-A996536549FD}" dt="2024-01-29T23:30:05.729" v="3046" actId="1076"/>
          <ac:picMkLst>
            <pc:docMk/>
            <pc:sldMk cId="3944175735" sldId="266"/>
            <ac:picMk id="2062" creationId="{7F0710E4-B380-05CB-4A14-71504B878FA1}"/>
          </ac:picMkLst>
        </pc:picChg>
        <pc:picChg chg="add mod">
          <ac:chgData name="Relidzyński Radosław" userId="8541f844-e3cd-4fd9-adb3-a191a2b15153" providerId="ADAL" clId="{6FFF870B-A831-4311-9ABC-A996536549FD}" dt="2024-01-29T23:29:49.045" v="3038" actId="1076"/>
          <ac:picMkLst>
            <pc:docMk/>
            <pc:sldMk cId="3944175735" sldId="266"/>
            <ac:picMk id="2064" creationId="{90A7173D-E650-1BA6-BBA0-5CE51D33612C}"/>
          </ac:picMkLst>
        </pc:picChg>
        <pc:picChg chg="add mod">
          <ac:chgData name="Relidzyński Radosław" userId="8541f844-e3cd-4fd9-adb3-a191a2b15153" providerId="ADAL" clId="{6FFF870B-A831-4311-9ABC-A996536549FD}" dt="2024-01-29T23:29:53.026" v="3043" actId="1076"/>
          <ac:picMkLst>
            <pc:docMk/>
            <pc:sldMk cId="3944175735" sldId="266"/>
            <ac:picMk id="2070" creationId="{C6DA8034-B08A-F4AC-6526-D4641CF2A02B}"/>
          </ac:picMkLst>
        </pc:picChg>
      </pc:sldChg>
      <pc:sldChg chg="addSp delSp modSp add mod">
        <pc:chgData name="Relidzyński Radosław" userId="8541f844-e3cd-4fd9-adb3-a191a2b15153" providerId="ADAL" clId="{6FFF870B-A831-4311-9ABC-A996536549FD}" dt="2024-02-01T18:55:52.675" v="3550" actId="20577"/>
        <pc:sldMkLst>
          <pc:docMk/>
          <pc:sldMk cId="1536780766" sldId="267"/>
        </pc:sldMkLst>
        <pc:spChg chg="mod">
          <ac:chgData name="Relidzyński Radosław" userId="8541f844-e3cd-4fd9-adb3-a191a2b15153" providerId="ADAL" clId="{6FFF870B-A831-4311-9ABC-A996536549FD}" dt="2024-01-29T22:16:30.344" v="1722" actId="20577"/>
          <ac:spMkLst>
            <pc:docMk/>
            <pc:sldMk cId="1536780766" sldId="267"/>
            <ac:spMk id="2" creationId="{3F166577-7072-C950-9510-DAB841EED45D}"/>
          </ac:spMkLst>
        </pc:spChg>
        <pc:spChg chg="del">
          <ac:chgData name="Relidzyński Radosław" userId="8541f844-e3cd-4fd9-adb3-a191a2b15153" providerId="ADAL" clId="{6FFF870B-A831-4311-9ABC-A996536549FD}" dt="2024-01-29T22:19:28.710" v="1727" actId="478"/>
          <ac:spMkLst>
            <pc:docMk/>
            <pc:sldMk cId="1536780766" sldId="267"/>
            <ac:spMk id="3" creationId="{53623530-9495-18F3-0CD0-4FF981E55838}"/>
          </ac:spMkLst>
        </pc:spChg>
        <pc:spChg chg="add mod">
          <ac:chgData name="Relidzyński Radosław" userId="8541f844-e3cd-4fd9-adb3-a191a2b15153" providerId="ADAL" clId="{6FFF870B-A831-4311-9ABC-A996536549FD}" dt="2024-02-01T18:55:52.675" v="3550" actId="20577"/>
          <ac:spMkLst>
            <pc:docMk/>
            <pc:sldMk cId="1536780766" sldId="267"/>
            <ac:spMk id="3" creationId="{5AFAB103-181B-49CC-7E80-EA1328AB0F8F}"/>
          </ac:spMkLst>
        </pc:spChg>
        <pc:spChg chg="del">
          <ac:chgData name="Relidzyński Radosław" userId="8541f844-e3cd-4fd9-adb3-a191a2b15153" providerId="ADAL" clId="{6FFF870B-A831-4311-9ABC-A996536549FD}" dt="2024-01-29T22:19:26.246" v="1726" actId="478"/>
          <ac:spMkLst>
            <pc:docMk/>
            <pc:sldMk cId="1536780766" sldId="267"/>
            <ac:spMk id="4" creationId="{158ECD91-E31A-0C2D-0623-5020DB782553}"/>
          </ac:spMkLst>
        </pc:spChg>
        <pc:picChg chg="add del mod">
          <ac:chgData name="Relidzyński Radosław" userId="8541f844-e3cd-4fd9-adb3-a191a2b15153" providerId="ADAL" clId="{6FFF870B-A831-4311-9ABC-A996536549FD}" dt="2024-01-29T22:19:36.889" v="1728" actId="478"/>
          <ac:picMkLst>
            <pc:docMk/>
            <pc:sldMk cId="1536780766" sldId="267"/>
            <ac:picMk id="6" creationId="{D3EBBE4C-4A2C-EF31-E2FE-BF25229D4182}"/>
          </ac:picMkLst>
        </pc:picChg>
        <pc:picChg chg="add del mod">
          <ac:chgData name="Relidzyński Radosław" userId="8541f844-e3cd-4fd9-adb3-a191a2b15153" providerId="ADAL" clId="{6FFF870B-A831-4311-9ABC-A996536549FD}" dt="2024-01-29T22:20:21.379" v="1732" actId="478"/>
          <ac:picMkLst>
            <pc:docMk/>
            <pc:sldMk cId="1536780766" sldId="267"/>
            <ac:picMk id="8" creationId="{9E079CF2-ECA3-2BC5-0C18-9BBE1C84F122}"/>
          </ac:picMkLst>
        </pc:picChg>
        <pc:picChg chg="add mod">
          <ac:chgData name="Relidzyński Radosław" userId="8541f844-e3cd-4fd9-adb3-a191a2b15153" providerId="ADAL" clId="{6FFF870B-A831-4311-9ABC-A996536549FD}" dt="2024-01-29T22:20:35.296" v="1739" actId="1076"/>
          <ac:picMkLst>
            <pc:docMk/>
            <pc:sldMk cId="1536780766" sldId="267"/>
            <ac:picMk id="10" creationId="{4188780F-57A8-EBCE-CCCE-ADF1D9DF0D56}"/>
          </ac:picMkLst>
        </pc:picChg>
      </pc:sldChg>
      <pc:sldChg chg="addSp delSp modSp add mod">
        <pc:chgData name="Relidzyński Radosław" userId="8541f844-e3cd-4fd9-adb3-a191a2b15153" providerId="ADAL" clId="{6FFF870B-A831-4311-9ABC-A996536549FD}" dt="2024-02-01T18:55:57.697" v="3552" actId="20577"/>
        <pc:sldMkLst>
          <pc:docMk/>
          <pc:sldMk cId="3892621377" sldId="268"/>
        </pc:sldMkLst>
        <pc:spChg chg="mod">
          <ac:chgData name="Relidzyński Radosław" userId="8541f844-e3cd-4fd9-adb3-a191a2b15153" providerId="ADAL" clId="{6FFF870B-A831-4311-9ABC-A996536549FD}" dt="2024-01-29T22:20:56.275" v="1757" actId="20577"/>
          <ac:spMkLst>
            <pc:docMk/>
            <pc:sldMk cId="3892621377" sldId="268"/>
            <ac:spMk id="2" creationId="{3F166577-7072-C950-9510-DAB841EED45D}"/>
          </ac:spMkLst>
        </pc:spChg>
        <pc:spChg chg="add mod">
          <ac:chgData name="Relidzyński Radosław" userId="8541f844-e3cd-4fd9-adb3-a191a2b15153" providerId="ADAL" clId="{6FFF870B-A831-4311-9ABC-A996536549FD}" dt="2024-02-01T18:55:57.697" v="3552" actId="20577"/>
          <ac:spMkLst>
            <pc:docMk/>
            <pc:sldMk cId="3892621377" sldId="268"/>
            <ac:spMk id="3" creationId="{47B1468E-1AEB-4797-5FB0-7D4CDABA934B}"/>
          </ac:spMkLst>
        </pc:spChg>
        <pc:spChg chg="del">
          <ac:chgData name="Relidzyński Radosław" userId="8541f844-e3cd-4fd9-adb3-a191a2b15153" providerId="ADAL" clId="{6FFF870B-A831-4311-9ABC-A996536549FD}" dt="2024-01-29T22:21:22.887" v="1759" actId="478"/>
          <ac:spMkLst>
            <pc:docMk/>
            <pc:sldMk cId="3892621377" sldId="268"/>
            <ac:spMk id="3" creationId="{53623530-9495-18F3-0CD0-4FF981E55838}"/>
          </ac:spMkLst>
        </pc:spChg>
        <pc:spChg chg="del">
          <ac:chgData name="Relidzyński Radosław" userId="8541f844-e3cd-4fd9-adb3-a191a2b15153" providerId="ADAL" clId="{6FFF870B-A831-4311-9ABC-A996536549FD}" dt="2024-01-29T22:21:24.294" v="1760" actId="478"/>
          <ac:spMkLst>
            <pc:docMk/>
            <pc:sldMk cId="3892621377" sldId="268"/>
            <ac:spMk id="4" creationId="{158ECD91-E31A-0C2D-0623-5020DB782553}"/>
          </ac:spMkLst>
        </pc:spChg>
        <pc:picChg chg="add del mod">
          <ac:chgData name="Relidzyński Radosław" userId="8541f844-e3cd-4fd9-adb3-a191a2b15153" providerId="ADAL" clId="{6FFF870B-A831-4311-9ABC-A996536549FD}" dt="2024-01-29T22:30:17.669" v="1771" actId="478"/>
          <ac:picMkLst>
            <pc:docMk/>
            <pc:sldMk cId="3892621377" sldId="268"/>
            <ac:picMk id="6" creationId="{EAEB8524-AA4B-9F9E-9D16-538997B6ADA9}"/>
          </ac:picMkLst>
        </pc:picChg>
        <pc:picChg chg="add del mod">
          <ac:chgData name="Relidzyński Radosław" userId="8541f844-e3cd-4fd9-adb3-a191a2b15153" providerId="ADAL" clId="{6FFF870B-A831-4311-9ABC-A996536549FD}" dt="2024-01-29T22:30:51.530" v="1778" actId="478"/>
          <ac:picMkLst>
            <pc:docMk/>
            <pc:sldMk cId="3892621377" sldId="268"/>
            <ac:picMk id="8" creationId="{5379F10C-820C-FC6A-A7F7-F46157D573E6}"/>
          </ac:picMkLst>
        </pc:picChg>
        <pc:picChg chg="add mod">
          <ac:chgData name="Relidzyński Radosław" userId="8541f844-e3cd-4fd9-adb3-a191a2b15153" providerId="ADAL" clId="{6FFF870B-A831-4311-9ABC-A996536549FD}" dt="2024-01-29T22:30:28.607" v="1776" actId="14100"/>
          <ac:picMkLst>
            <pc:docMk/>
            <pc:sldMk cId="3892621377" sldId="268"/>
            <ac:picMk id="10" creationId="{CCE1C2E3-9711-6B11-F808-854CB5B79255}"/>
          </ac:picMkLst>
        </pc:picChg>
        <pc:picChg chg="add mod">
          <ac:chgData name="Relidzyński Radosław" userId="8541f844-e3cd-4fd9-adb3-a191a2b15153" providerId="ADAL" clId="{6FFF870B-A831-4311-9ABC-A996536549FD}" dt="2024-01-29T22:30:55.943" v="1780" actId="1076"/>
          <ac:picMkLst>
            <pc:docMk/>
            <pc:sldMk cId="3892621377" sldId="268"/>
            <ac:picMk id="12" creationId="{AF7377B4-9279-9F7E-EFC3-E2E6A52FCD74}"/>
          </ac:picMkLst>
        </pc:picChg>
      </pc:sldChg>
      <pc:sldChg chg="addSp delSp modSp add mod">
        <pc:chgData name="Relidzyński Radosław" userId="8541f844-e3cd-4fd9-adb3-a191a2b15153" providerId="ADAL" clId="{6FFF870B-A831-4311-9ABC-A996536549FD}" dt="2024-02-01T18:56:01.267" v="3554" actId="20577"/>
        <pc:sldMkLst>
          <pc:docMk/>
          <pc:sldMk cId="3886953805" sldId="269"/>
        </pc:sldMkLst>
        <pc:spChg chg="mod">
          <ac:chgData name="Relidzyński Radosław" userId="8541f844-e3cd-4fd9-adb3-a191a2b15153" providerId="ADAL" clId="{6FFF870B-A831-4311-9ABC-A996536549FD}" dt="2024-01-29T22:32:38.239" v="1820" actId="20577"/>
          <ac:spMkLst>
            <pc:docMk/>
            <pc:sldMk cId="3886953805" sldId="269"/>
            <ac:spMk id="2" creationId="{3F166577-7072-C950-9510-DAB841EED45D}"/>
          </ac:spMkLst>
        </pc:spChg>
        <pc:spChg chg="add mod">
          <ac:chgData name="Relidzyński Radosław" userId="8541f844-e3cd-4fd9-adb3-a191a2b15153" providerId="ADAL" clId="{6FFF870B-A831-4311-9ABC-A996536549FD}" dt="2024-02-01T18:56:01.267" v="3554" actId="20577"/>
          <ac:spMkLst>
            <pc:docMk/>
            <pc:sldMk cId="3886953805" sldId="269"/>
            <ac:spMk id="3" creationId="{111D5CFC-BE91-D08A-1EDA-F1688512C70D}"/>
          </ac:spMkLst>
        </pc:spChg>
        <pc:spChg chg="del">
          <ac:chgData name="Relidzyński Radosław" userId="8541f844-e3cd-4fd9-adb3-a191a2b15153" providerId="ADAL" clId="{6FFF870B-A831-4311-9ABC-A996536549FD}" dt="2024-01-29T22:32:50.817" v="1821" actId="478"/>
          <ac:spMkLst>
            <pc:docMk/>
            <pc:sldMk cId="3886953805" sldId="269"/>
            <ac:spMk id="3" creationId="{53623530-9495-18F3-0CD0-4FF981E55838}"/>
          </ac:spMkLst>
        </pc:spChg>
        <pc:spChg chg="del">
          <ac:chgData name="Relidzyński Radosław" userId="8541f844-e3cd-4fd9-adb3-a191a2b15153" providerId="ADAL" clId="{6FFF870B-A831-4311-9ABC-A996536549FD}" dt="2024-01-29T22:32:52.697" v="1822" actId="478"/>
          <ac:spMkLst>
            <pc:docMk/>
            <pc:sldMk cId="3886953805" sldId="269"/>
            <ac:spMk id="4" creationId="{158ECD91-E31A-0C2D-0623-5020DB782553}"/>
          </ac:spMkLst>
        </pc:spChg>
        <pc:picChg chg="add mod">
          <ac:chgData name="Relidzyński Radosław" userId="8541f844-e3cd-4fd9-adb3-a191a2b15153" providerId="ADAL" clId="{6FFF870B-A831-4311-9ABC-A996536549FD}" dt="2024-01-29T22:33:40.528" v="1828" actId="1076"/>
          <ac:picMkLst>
            <pc:docMk/>
            <pc:sldMk cId="3886953805" sldId="269"/>
            <ac:picMk id="6" creationId="{8C44AC07-52A9-C0DB-8EB8-1926F00BBE31}"/>
          </ac:picMkLst>
        </pc:picChg>
        <pc:picChg chg="add mod">
          <ac:chgData name="Relidzyński Radosław" userId="8541f844-e3cd-4fd9-adb3-a191a2b15153" providerId="ADAL" clId="{6FFF870B-A831-4311-9ABC-A996536549FD}" dt="2024-01-29T22:33:53.592" v="1831" actId="1076"/>
          <ac:picMkLst>
            <pc:docMk/>
            <pc:sldMk cId="3886953805" sldId="269"/>
            <ac:picMk id="8" creationId="{2C798B6B-4507-9179-B559-D3458D1C0CE7}"/>
          </ac:picMkLst>
        </pc:picChg>
      </pc:sldChg>
      <pc:sldChg chg="addSp delSp modSp add mod">
        <pc:chgData name="Relidzyński Radosław" userId="8541f844-e3cd-4fd9-adb3-a191a2b15153" providerId="ADAL" clId="{6FFF870B-A831-4311-9ABC-A996536549FD}" dt="2024-02-01T18:56:14.329" v="3560" actId="20577"/>
        <pc:sldMkLst>
          <pc:docMk/>
          <pc:sldMk cId="1100731321" sldId="270"/>
        </pc:sldMkLst>
        <pc:spChg chg="mod">
          <ac:chgData name="Relidzyński Radosław" userId="8541f844-e3cd-4fd9-adb3-a191a2b15153" providerId="ADAL" clId="{6FFF870B-A831-4311-9ABC-A996536549FD}" dt="2024-01-29T22:45:23.479" v="2017" actId="20577"/>
          <ac:spMkLst>
            <pc:docMk/>
            <pc:sldMk cId="1100731321" sldId="270"/>
            <ac:spMk id="2" creationId="{3F166577-7072-C950-9510-DAB841EED45D}"/>
          </ac:spMkLst>
        </pc:spChg>
        <pc:spChg chg="del">
          <ac:chgData name="Relidzyński Radosław" userId="8541f844-e3cd-4fd9-adb3-a191a2b15153" providerId="ADAL" clId="{6FFF870B-A831-4311-9ABC-A996536549FD}" dt="2024-01-29T22:52:47.707" v="2019" actId="478"/>
          <ac:spMkLst>
            <pc:docMk/>
            <pc:sldMk cId="1100731321" sldId="270"/>
            <ac:spMk id="3" creationId="{53623530-9495-18F3-0CD0-4FF981E55838}"/>
          </ac:spMkLst>
        </pc:spChg>
        <pc:spChg chg="add mod">
          <ac:chgData name="Relidzyński Radosław" userId="8541f844-e3cd-4fd9-adb3-a191a2b15153" providerId="ADAL" clId="{6FFF870B-A831-4311-9ABC-A996536549FD}" dt="2024-02-01T18:56:14.329" v="3560" actId="20577"/>
          <ac:spMkLst>
            <pc:docMk/>
            <pc:sldMk cId="1100731321" sldId="270"/>
            <ac:spMk id="3" creationId="{8CA1B04A-B911-27B6-FDE6-E342CA18795A}"/>
          </ac:spMkLst>
        </pc:spChg>
        <pc:spChg chg="del">
          <ac:chgData name="Relidzyński Radosław" userId="8541f844-e3cd-4fd9-adb3-a191a2b15153" providerId="ADAL" clId="{6FFF870B-A831-4311-9ABC-A996536549FD}" dt="2024-01-29T22:56:28.451" v="2029" actId="478"/>
          <ac:spMkLst>
            <pc:docMk/>
            <pc:sldMk cId="1100731321" sldId="270"/>
            <ac:spMk id="4" creationId="{158ECD91-E31A-0C2D-0623-5020DB782553}"/>
          </ac:spMkLst>
        </pc:spChg>
        <pc:picChg chg="add mod ord">
          <ac:chgData name="Relidzyński Radosław" userId="8541f844-e3cd-4fd9-adb3-a191a2b15153" providerId="ADAL" clId="{6FFF870B-A831-4311-9ABC-A996536549FD}" dt="2024-01-29T22:59:21.616" v="2059" actId="1076"/>
          <ac:picMkLst>
            <pc:docMk/>
            <pc:sldMk cId="1100731321" sldId="270"/>
            <ac:picMk id="6" creationId="{7A7DBD27-75CE-0CDB-1FA3-A31B0A67B285}"/>
          </ac:picMkLst>
        </pc:picChg>
        <pc:picChg chg="add del mod">
          <ac:chgData name="Relidzyński Radosław" userId="8541f844-e3cd-4fd9-adb3-a191a2b15153" providerId="ADAL" clId="{6FFF870B-A831-4311-9ABC-A996536549FD}" dt="2024-01-29T22:53:50.981" v="2028" actId="22"/>
          <ac:picMkLst>
            <pc:docMk/>
            <pc:sldMk cId="1100731321" sldId="270"/>
            <ac:picMk id="8" creationId="{15CFF67D-32BD-2443-A1FD-AD3D7864FF27}"/>
          </ac:picMkLst>
        </pc:picChg>
        <pc:picChg chg="add del mod">
          <ac:chgData name="Relidzyński Radosław" userId="8541f844-e3cd-4fd9-adb3-a191a2b15153" providerId="ADAL" clId="{6FFF870B-A831-4311-9ABC-A996536549FD}" dt="2024-01-29T22:58:13.346" v="2041" actId="478"/>
          <ac:picMkLst>
            <pc:docMk/>
            <pc:sldMk cId="1100731321" sldId="270"/>
            <ac:picMk id="10" creationId="{92F9E6FC-9141-4752-562A-A88D6081B5AC}"/>
          </ac:picMkLst>
        </pc:picChg>
        <pc:picChg chg="add del mod">
          <ac:chgData name="Relidzyński Radosław" userId="8541f844-e3cd-4fd9-adb3-a191a2b15153" providerId="ADAL" clId="{6FFF870B-A831-4311-9ABC-A996536549FD}" dt="2024-01-29T22:58:15.065" v="2043" actId="478"/>
          <ac:picMkLst>
            <pc:docMk/>
            <pc:sldMk cId="1100731321" sldId="270"/>
            <ac:picMk id="12" creationId="{5940BCE7-83BD-64C5-231D-921467A3A9F8}"/>
          </ac:picMkLst>
        </pc:picChg>
        <pc:picChg chg="add mod modCrop">
          <ac:chgData name="Relidzyński Radosław" userId="8541f844-e3cd-4fd9-adb3-a191a2b15153" providerId="ADAL" clId="{6FFF870B-A831-4311-9ABC-A996536549FD}" dt="2024-01-29T22:59:25.623" v="2061" actId="1076"/>
          <ac:picMkLst>
            <pc:docMk/>
            <pc:sldMk cId="1100731321" sldId="270"/>
            <ac:picMk id="14" creationId="{73EC66B9-81BE-4521-600D-BFD25377022C}"/>
          </ac:picMkLst>
        </pc:picChg>
      </pc:sldChg>
      <pc:sldChg chg="addSp delSp modSp add mod modAnim">
        <pc:chgData name="Relidzyński Radosław" userId="8541f844-e3cd-4fd9-adb3-a191a2b15153" providerId="ADAL" clId="{6FFF870B-A831-4311-9ABC-A996536549FD}" dt="2024-02-01T18:56:18.415" v="3562" actId="20577"/>
        <pc:sldMkLst>
          <pc:docMk/>
          <pc:sldMk cId="2292979767" sldId="271"/>
        </pc:sldMkLst>
        <pc:spChg chg="mod">
          <ac:chgData name="Relidzyński Radosław" userId="8541f844-e3cd-4fd9-adb3-a191a2b15153" providerId="ADAL" clId="{6FFF870B-A831-4311-9ABC-A996536549FD}" dt="2024-01-29T22:59:36.795" v="2079" actId="20577"/>
          <ac:spMkLst>
            <pc:docMk/>
            <pc:sldMk cId="2292979767" sldId="271"/>
            <ac:spMk id="2" creationId="{3F166577-7072-C950-9510-DAB841EED45D}"/>
          </ac:spMkLst>
        </pc:spChg>
        <pc:spChg chg="del">
          <ac:chgData name="Relidzyński Radosław" userId="8541f844-e3cd-4fd9-adb3-a191a2b15153" providerId="ADAL" clId="{6FFF870B-A831-4311-9ABC-A996536549FD}" dt="2024-01-29T23:00:18.508" v="2082" actId="478"/>
          <ac:spMkLst>
            <pc:docMk/>
            <pc:sldMk cId="2292979767" sldId="271"/>
            <ac:spMk id="3" creationId="{53623530-9495-18F3-0CD0-4FF981E55838}"/>
          </ac:spMkLst>
        </pc:spChg>
        <pc:spChg chg="add mod">
          <ac:chgData name="Relidzyński Radosław" userId="8541f844-e3cd-4fd9-adb3-a191a2b15153" providerId="ADAL" clId="{6FFF870B-A831-4311-9ABC-A996536549FD}" dt="2024-02-01T18:56:18.415" v="3562" actId="20577"/>
          <ac:spMkLst>
            <pc:docMk/>
            <pc:sldMk cId="2292979767" sldId="271"/>
            <ac:spMk id="3" creationId="{F6924D18-6540-0D87-E60C-E9E264311FBE}"/>
          </ac:spMkLst>
        </pc:spChg>
        <pc:spChg chg="del">
          <ac:chgData name="Relidzyński Radosław" userId="8541f844-e3cd-4fd9-adb3-a191a2b15153" providerId="ADAL" clId="{6FFF870B-A831-4311-9ABC-A996536549FD}" dt="2024-01-29T23:01:00.870" v="2091" actId="478"/>
          <ac:spMkLst>
            <pc:docMk/>
            <pc:sldMk cId="2292979767" sldId="271"/>
            <ac:spMk id="4" creationId="{158ECD91-E31A-0C2D-0623-5020DB782553}"/>
          </ac:spMkLst>
        </pc:spChg>
        <pc:picChg chg="add del">
          <ac:chgData name="Relidzyński Radosław" userId="8541f844-e3cd-4fd9-adb3-a191a2b15153" providerId="ADAL" clId="{6FFF870B-A831-4311-9ABC-A996536549FD}" dt="2024-01-29T23:00:44.171" v="2086" actId="478"/>
          <ac:picMkLst>
            <pc:docMk/>
            <pc:sldMk cId="2292979767" sldId="271"/>
            <ac:picMk id="6" creationId="{16603A2F-C20A-C08B-992D-D5BF0882BCD6}"/>
          </ac:picMkLst>
        </pc:picChg>
        <pc:picChg chg="add mod">
          <ac:chgData name="Relidzyński Radosław" userId="8541f844-e3cd-4fd9-adb3-a191a2b15153" providerId="ADAL" clId="{6FFF870B-A831-4311-9ABC-A996536549FD}" dt="2024-01-29T23:01:54.543" v="2101" actId="1076"/>
          <ac:picMkLst>
            <pc:docMk/>
            <pc:sldMk cId="2292979767" sldId="271"/>
            <ac:picMk id="8" creationId="{C1D8E8F2-CC18-128A-116E-A126CE56887C}"/>
          </ac:picMkLst>
        </pc:picChg>
        <pc:picChg chg="add mod">
          <ac:chgData name="Relidzyński Radosław" userId="8541f844-e3cd-4fd9-adb3-a191a2b15153" providerId="ADAL" clId="{6FFF870B-A831-4311-9ABC-A996536549FD}" dt="2024-01-29T23:01:58.109" v="2103" actId="1076"/>
          <ac:picMkLst>
            <pc:docMk/>
            <pc:sldMk cId="2292979767" sldId="271"/>
            <ac:picMk id="9" creationId="{2C60D7D3-269E-D97F-9B90-652F4B4129E0}"/>
          </ac:picMkLst>
        </pc:picChg>
      </pc:sldChg>
      <pc:sldChg chg="add del">
        <pc:chgData name="Relidzyński Radosław" userId="8541f844-e3cd-4fd9-adb3-a191a2b15153" providerId="ADAL" clId="{6FFF870B-A831-4311-9ABC-A996536549FD}" dt="2024-01-29T22:59:38.508" v="2080" actId="47"/>
        <pc:sldMkLst>
          <pc:docMk/>
          <pc:sldMk cId="3850292627" sldId="272"/>
        </pc:sldMkLst>
      </pc:sldChg>
      <pc:sldChg chg="addSp delSp modSp add mod">
        <pc:chgData name="Relidzyński Radosław" userId="8541f844-e3cd-4fd9-adb3-a191a2b15153" providerId="ADAL" clId="{6FFF870B-A831-4311-9ABC-A996536549FD}" dt="2024-02-01T18:55:18.628" v="3532" actId="20577"/>
        <pc:sldMkLst>
          <pc:docMk/>
          <pc:sldMk cId="3501388440" sldId="273"/>
        </pc:sldMkLst>
        <pc:spChg chg="mod">
          <ac:chgData name="Relidzyński Radosław" userId="8541f844-e3cd-4fd9-adb3-a191a2b15153" providerId="ADAL" clId="{6FFF870B-A831-4311-9ABC-A996536549FD}" dt="2024-01-29T23:12:55.294" v="2914" actId="14100"/>
          <ac:spMkLst>
            <pc:docMk/>
            <pc:sldMk cId="3501388440" sldId="273"/>
            <ac:spMk id="2" creationId="{3F166577-7072-C950-9510-DAB841EED45D}"/>
          </ac:spMkLst>
        </pc:spChg>
        <pc:spChg chg="del">
          <ac:chgData name="Relidzyński Radosław" userId="8541f844-e3cd-4fd9-adb3-a191a2b15153" providerId="ADAL" clId="{6FFF870B-A831-4311-9ABC-A996536549FD}" dt="2024-01-29T23:10:35.369" v="2892" actId="478"/>
          <ac:spMkLst>
            <pc:docMk/>
            <pc:sldMk cId="3501388440" sldId="273"/>
            <ac:spMk id="3" creationId="{53623530-9495-18F3-0CD0-4FF981E55838}"/>
          </ac:spMkLst>
        </pc:spChg>
        <pc:spChg chg="add mod">
          <ac:chgData name="Relidzyński Radosław" userId="8541f844-e3cd-4fd9-adb3-a191a2b15153" providerId="ADAL" clId="{6FFF870B-A831-4311-9ABC-A996536549FD}" dt="2024-02-01T18:55:18.628" v="3532" actId="20577"/>
          <ac:spMkLst>
            <pc:docMk/>
            <pc:sldMk cId="3501388440" sldId="273"/>
            <ac:spMk id="3" creationId="{561B3CAC-A7A5-D86C-19CA-AB17A1F51996}"/>
          </ac:spMkLst>
        </pc:spChg>
        <pc:spChg chg="del">
          <ac:chgData name="Relidzyński Radosław" userId="8541f844-e3cd-4fd9-adb3-a191a2b15153" providerId="ADAL" clId="{6FFF870B-A831-4311-9ABC-A996536549FD}" dt="2024-01-29T23:10:37.452" v="2893" actId="478"/>
          <ac:spMkLst>
            <pc:docMk/>
            <pc:sldMk cId="3501388440" sldId="273"/>
            <ac:spMk id="4" creationId="{158ECD91-E31A-0C2D-0623-5020DB782553}"/>
          </ac:spMkLst>
        </pc:spChg>
        <pc:picChg chg="add del mod">
          <ac:chgData name="Relidzyński Radosław" userId="8541f844-e3cd-4fd9-adb3-a191a2b15153" providerId="ADAL" clId="{6FFF870B-A831-4311-9ABC-A996536549FD}" dt="2024-01-29T23:11:43.342" v="2896" actId="478"/>
          <ac:picMkLst>
            <pc:docMk/>
            <pc:sldMk cId="3501388440" sldId="273"/>
            <ac:picMk id="5" creationId="{B2DB4D20-DBF3-02E3-59F1-6840EC16CB88}"/>
          </ac:picMkLst>
        </pc:picChg>
        <pc:picChg chg="add mod">
          <ac:chgData name="Relidzyński Radosław" userId="8541f844-e3cd-4fd9-adb3-a191a2b15153" providerId="ADAL" clId="{6FFF870B-A831-4311-9ABC-A996536549FD}" dt="2024-01-29T23:12:16.697" v="2905" actId="14100"/>
          <ac:picMkLst>
            <pc:docMk/>
            <pc:sldMk cId="3501388440" sldId="273"/>
            <ac:picMk id="6" creationId="{E60A0924-BE90-1BBC-C464-54722D27BE59}"/>
          </ac:picMkLst>
        </pc:picChg>
      </pc:sldChg>
      <pc:sldChg chg="addSp delSp modSp add mod">
        <pc:chgData name="Relidzyński Radosław" userId="8541f844-e3cd-4fd9-adb3-a191a2b15153" providerId="ADAL" clId="{6FFF870B-A831-4311-9ABC-A996536549FD}" dt="2024-02-01T18:55:32.885" v="3538" actId="20577"/>
        <pc:sldMkLst>
          <pc:docMk/>
          <pc:sldMk cId="3811533870" sldId="274"/>
        </pc:sldMkLst>
        <pc:spChg chg="mod">
          <ac:chgData name="Relidzyński Radosław" userId="8541f844-e3cd-4fd9-adb3-a191a2b15153" providerId="ADAL" clId="{6FFF870B-A831-4311-9ABC-A996536549FD}" dt="2024-01-29T23:30:26.305" v="3050" actId="115"/>
          <ac:spMkLst>
            <pc:docMk/>
            <pc:sldMk cId="3811533870" sldId="274"/>
            <ac:spMk id="2" creationId="{3F166577-7072-C950-9510-DAB841EED45D}"/>
          </ac:spMkLst>
        </pc:spChg>
        <pc:spChg chg="mod">
          <ac:chgData name="Relidzyński Radosław" userId="8541f844-e3cd-4fd9-adb3-a191a2b15153" providerId="ADAL" clId="{6FFF870B-A831-4311-9ABC-A996536549FD}" dt="2024-01-29T23:55:46.538" v="3112" actId="1076"/>
          <ac:spMkLst>
            <pc:docMk/>
            <pc:sldMk cId="3811533870" sldId="274"/>
            <ac:spMk id="3" creationId="{53623530-9495-18F3-0CD0-4FF981E55838}"/>
          </ac:spMkLst>
        </pc:spChg>
        <pc:spChg chg="del">
          <ac:chgData name="Relidzyński Radosław" userId="8541f844-e3cd-4fd9-adb3-a191a2b15153" providerId="ADAL" clId="{6FFF870B-A831-4311-9ABC-A996536549FD}" dt="2024-01-29T23:47:05.948" v="3061" actId="478"/>
          <ac:spMkLst>
            <pc:docMk/>
            <pc:sldMk cId="3811533870" sldId="274"/>
            <ac:spMk id="4" creationId="{158ECD91-E31A-0C2D-0623-5020DB782553}"/>
          </ac:spMkLst>
        </pc:spChg>
        <pc:spChg chg="add mod">
          <ac:chgData name="Relidzyński Radosław" userId="8541f844-e3cd-4fd9-adb3-a191a2b15153" providerId="ADAL" clId="{6FFF870B-A831-4311-9ABC-A996536549FD}" dt="2024-02-01T18:55:32.885" v="3538" actId="20577"/>
          <ac:spMkLst>
            <pc:docMk/>
            <pc:sldMk cId="3811533870" sldId="274"/>
            <ac:spMk id="4" creationId="{DE132F42-71A9-0E29-CFAF-D5E2BBAC7DA3}"/>
          </ac:spMkLst>
        </pc:spChg>
        <pc:picChg chg="add mod modCrop">
          <ac:chgData name="Relidzyński Radosław" userId="8541f844-e3cd-4fd9-adb3-a191a2b15153" providerId="ADAL" clId="{6FFF870B-A831-4311-9ABC-A996536549FD}" dt="2024-01-29T23:56:19.985" v="3138" actId="1076"/>
          <ac:picMkLst>
            <pc:docMk/>
            <pc:sldMk cId="3811533870" sldId="274"/>
            <ac:picMk id="6" creationId="{2AF06F81-5E8B-5777-BD6E-C51BBA505C34}"/>
          </ac:picMkLst>
        </pc:picChg>
        <pc:picChg chg="add mod">
          <ac:chgData name="Relidzyński Radosław" userId="8541f844-e3cd-4fd9-adb3-a191a2b15153" providerId="ADAL" clId="{6FFF870B-A831-4311-9ABC-A996536549FD}" dt="2024-01-29T23:55:55.962" v="3121" actId="1076"/>
          <ac:picMkLst>
            <pc:docMk/>
            <pc:sldMk cId="3811533870" sldId="274"/>
            <ac:picMk id="3074" creationId="{E65D716B-77FA-7FF6-7886-BD3645753337}"/>
          </ac:picMkLst>
        </pc:picChg>
        <pc:picChg chg="add mod">
          <ac:chgData name="Relidzyński Radosław" userId="8541f844-e3cd-4fd9-adb3-a191a2b15153" providerId="ADAL" clId="{6FFF870B-A831-4311-9ABC-A996536549FD}" dt="2024-01-29T23:56:22.287" v="3140" actId="1076"/>
          <ac:picMkLst>
            <pc:docMk/>
            <pc:sldMk cId="3811533870" sldId="274"/>
            <ac:picMk id="3076" creationId="{6FDEF4EC-7E31-A7A4-BD0F-922D402B1C37}"/>
          </ac:picMkLst>
        </pc:picChg>
        <pc:picChg chg="add mod">
          <ac:chgData name="Relidzyński Radosław" userId="8541f844-e3cd-4fd9-adb3-a191a2b15153" providerId="ADAL" clId="{6FFF870B-A831-4311-9ABC-A996536549FD}" dt="2024-01-29T23:51:55.082" v="3073" actId="1076"/>
          <ac:picMkLst>
            <pc:docMk/>
            <pc:sldMk cId="3811533870" sldId="274"/>
            <ac:picMk id="3078" creationId="{BFA51C57-72F7-3B7A-624D-CA5CDAAF0EFD}"/>
          </ac:picMkLst>
        </pc:picChg>
        <pc:picChg chg="add mod">
          <ac:chgData name="Relidzyński Radosław" userId="8541f844-e3cd-4fd9-adb3-a191a2b15153" providerId="ADAL" clId="{6FFF870B-A831-4311-9ABC-A996536549FD}" dt="2024-01-29T23:56:13.411" v="3133" actId="1076"/>
          <ac:picMkLst>
            <pc:docMk/>
            <pc:sldMk cId="3811533870" sldId="274"/>
            <ac:picMk id="3080" creationId="{DDC6D473-BB71-ED02-E93C-92104A431040}"/>
          </ac:picMkLst>
        </pc:picChg>
        <pc:picChg chg="add mod">
          <ac:chgData name="Relidzyński Radosław" userId="8541f844-e3cd-4fd9-adb3-a191a2b15153" providerId="ADAL" clId="{6FFF870B-A831-4311-9ABC-A996536549FD}" dt="2024-01-29T23:56:29.811" v="3142" actId="1076"/>
          <ac:picMkLst>
            <pc:docMk/>
            <pc:sldMk cId="3811533870" sldId="274"/>
            <ac:picMk id="3082" creationId="{78D83B84-DF52-03BD-DEAF-CB5564E41848}"/>
          </ac:picMkLst>
        </pc:picChg>
        <pc:picChg chg="add mod">
          <ac:chgData name="Relidzyński Radosław" userId="8541f844-e3cd-4fd9-adb3-a191a2b15153" providerId="ADAL" clId="{6FFF870B-A831-4311-9ABC-A996536549FD}" dt="2024-01-29T23:56:23.671" v="3141" actId="1076"/>
          <ac:picMkLst>
            <pc:docMk/>
            <pc:sldMk cId="3811533870" sldId="274"/>
            <ac:picMk id="3084" creationId="{F137A2C0-0BEA-EC96-59E8-F10A8C43B504}"/>
          </ac:picMkLst>
        </pc:picChg>
      </pc:sldChg>
      <pc:sldChg chg="addSp delSp modSp add mod">
        <pc:chgData name="Relidzyński Radosław" userId="8541f844-e3cd-4fd9-adb3-a191a2b15153" providerId="ADAL" clId="{6FFF870B-A831-4311-9ABC-A996536549FD}" dt="2024-02-01T18:55:43.042" v="3544" actId="20577"/>
        <pc:sldMkLst>
          <pc:docMk/>
          <pc:sldMk cId="1561499076" sldId="275"/>
        </pc:sldMkLst>
        <pc:spChg chg="mod">
          <ac:chgData name="Relidzyński Radosław" userId="8541f844-e3cd-4fd9-adb3-a191a2b15153" providerId="ADAL" clId="{6FFF870B-A831-4311-9ABC-A996536549FD}" dt="2024-01-29T23:30:29.215" v="3052" actId="115"/>
          <ac:spMkLst>
            <pc:docMk/>
            <pc:sldMk cId="1561499076" sldId="275"/>
            <ac:spMk id="2" creationId="{3F166577-7072-C950-9510-DAB841EED45D}"/>
          </ac:spMkLst>
        </pc:spChg>
        <pc:spChg chg="add mod">
          <ac:chgData name="Relidzyński Radosław" userId="8541f844-e3cd-4fd9-adb3-a191a2b15153" providerId="ADAL" clId="{6FFF870B-A831-4311-9ABC-A996536549FD}" dt="2024-02-01T18:55:43.042" v="3544" actId="20577"/>
          <ac:spMkLst>
            <pc:docMk/>
            <pc:sldMk cId="1561499076" sldId="275"/>
            <ac:spMk id="3" creationId="{44835DE3-E2C4-A050-B328-853A0394BFCF}"/>
          </ac:spMkLst>
        </pc:spChg>
        <pc:spChg chg="del">
          <ac:chgData name="Relidzyński Radosław" userId="8541f844-e3cd-4fd9-adb3-a191a2b15153" providerId="ADAL" clId="{6FFF870B-A831-4311-9ABC-A996536549FD}" dt="2024-01-30T00:04:22.879" v="3304" actId="478"/>
          <ac:spMkLst>
            <pc:docMk/>
            <pc:sldMk cId="1561499076" sldId="275"/>
            <ac:spMk id="3" creationId="{53623530-9495-18F3-0CD0-4FF981E55838}"/>
          </ac:spMkLst>
        </pc:spChg>
        <pc:spChg chg="mod">
          <ac:chgData name="Relidzyński Radosław" userId="8541f844-e3cd-4fd9-adb3-a191a2b15153" providerId="ADAL" clId="{6FFF870B-A831-4311-9ABC-A996536549FD}" dt="2024-01-30T00:22:06.983" v="3343" actId="20577"/>
          <ac:spMkLst>
            <pc:docMk/>
            <pc:sldMk cId="1561499076" sldId="275"/>
            <ac:spMk id="4" creationId="{158ECD91-E31A-0C2D-0623-5020DB782553}"/>
          </ac:spMkLst>
        </pc:spChg>
        <pc:picChg chg="add mod">
          <ac:chgData name="Relidzyński Radosław" userId="8541f844-e3cd-4fd9-adb3-a191a2b15153" providerId="ADAL" clId="{6FFF870B-A831-4311-9ABC-A996536549FD}" dt="2024-01-30T00:22:10.998" v="3345" actId="1076"/>
          <ac:picMkLst>
            <pc:docMk/>
            <pc:sldMk cId="1561499076" sldId="275"/>
            <ac:picMk id="6" creationId="{8DC1115B-3F8A-4056-4470-D83F8817A7CA}"/>
          </ac:picMkLst>
        </pc:picChg>
        <pc:picChg chg="add mod">
          <ac:chgData name="Relidzyński Radosław" userId="8541f844-e3cd-4fd9-adb3-a191a2b15153" providerId="ADAL" clId="{6FFF870B-A831-4311-9ABC-A996536549FD}" dt="2024-01-30T00:22:11.871" v="3346" actId="1076"/>
          <ac:picMkLst>
            <pc:docMk/>
            <pc:sldMk cId="1561499076" sldId="275"/>
            <ac:picMk id="8" creationId="{C1811A9C-074F-A17C-03F2-275172108CBA}"/>
          </ac:picMkLst>
        </pc:picChg>
        <pc:picChg chg="add mod">
          <ac:chgData name="Relidzyński Radosław" userId="8541f844-e3cd-4fd9-adb3-a191a2b15153" providerId="ADAL" clId="{6FFF870B-A831-4311-9ABC-A996536549FD}" dt="2024-01-30T00:22:08.603" v="3344" actId="1076"/>
          <ac:picMkLst>
            <pc:docMk/>
            <pc:sldMk cId="1561499076" sldId="275"/>
            <ac:picMk id="10" creationId="{D5139916-1571-CAAE-AE45-48FE14ECC86D}"/>
          </ac:picMkLst>
        </pc:picChg>
        <pc:picChg chg="add del mod modCrop">
          <ac:chgData name="Relidzyński Radosław" userId="8541f844-e3cd-4fd9-adb3-a191a2b15153" providerId="ADAL" clId="{6FFF870B-A831-4311-9ABC-A996536549FD}" dt="2024-01-30T00:21:52.908" v="3336" actId="478"/>
          <ac:picMkLst>
            <pc:docMk/>
            <pc:sldMk cId="1561499076" sldId="275"/>
            <ac:picMk id="12" creationId="{5BCEAC8A-0929-5736-D1AA-5F9A975CAB40}"/>
          </ac:picMkLst>
        </pc:picChg>
        <pc:picChg chg="add mod">
          <ac:chgData name="Relidzyński Radosław" userId="8541f844-e3cd-4fd9-adb3-a191a2b15153" providerId="ADAL" clId="{6FFF870B-A831-4311-9ABC-A996536549FD}" dt="2024-01-30T00:22:04.853" v="3342" actId="1076"/>
          <ac:picMkLst>
            <pc:docMk/>
            <pc:sldMk cId="1561499076" sldId="275"/>
            <ac:picMk id="14" creationId="{09F1ECE8-705C-B366-A149-4CC52BBC3249}"/>
          </ac:picMkLst>
        </pc:picChg>
      </pc:sldChg>
      <pc:sldChg chg="addSp delSp modSp add mod ord">
        <pc:chgData name="Relidzyński Radosław" userId="8541f844-e3cd-4fd9-adb3-a191a2b15153" providerId="ADAL" clId="{6FFF870B-A831-4311-9ABC-A996536549FD}" dt="2024-02-01T18:55:38.509" v="3541" actId="20577"/>
        <pc:sldMkLst>
          <pc:docMk/>
          <pc:sldMk cId="2041739041" sldId="276"/>
        </pc:sldMkLst>
        <pc:spChg chg="mod">
          <ac:chgData name="Relidzyński Radosław" userId="8541f844-e3cd-4fd9-adb3-a191a2b15153" providerId="ADAL" clId="{6FFF870B-A831-4311-9ABC-A996536549FD}" dt="2024-01-29T23:30:32.656" v="3054" actId="115"/>
          <ac:spMkLst>
            <pc:docMk/>
            <pc:sldMk cId="2041739041" sldId="276"/>
            <ac:spMk id="2" creationId="{3F166577-7072-C950-9510-DAB841EED45D}"/>
          </ac:spMkLst>
        </pc:spChg>
        <pc:spChg chg="mod">
          <ac:chgData name="Relidzyński Radosław" userId="8541f844-e3cd-4fd9-adb3-a191a2b15153" providerId="ADAL" clId="{6FFF870B-A831-4311-9ABC-A996536549FD}" dt="2024-01-30T00:02:45.336" v="3216" actId="20577"/>
          <ac:spMkLst>
            <pc:docMk/>
            <pc:sldMk cId="2041739041" sldId="276"/>
            <ac:spMk id="3" creationId="{53623530-9495-18F3-0CD0-4FF981E55838}"/>
          </ac:spMkLst>
        </pc:spChg>
        <pc:spChg chg="del">
          <ac:chgData name="Relidzyński Radosław" userId="8541f844-e3cd-4fd9-adb3-a191a2b15153" providerId="ADAL" clId="{6FFF870B-A831-4311-9ABC-A996536549FD}" dt="2024-01-30T00:03:25.014" v="3217" actId="478"/>
          <ac:spMkLst>
            <pc:docMk/>
            <pc:sldMk cId="2041739041" sldId="276"/>
            <ac:spMk id="4" creationId="{158ECD91-E31A-0C2D-0623-5020DB782553}"/>
          </ac:spMkLst>
        </pc:spChg>
        <pc:spChg chg="add mod">
          <ac:chgData name="Relidzyński Radosław" userId="8541f844-e3cd-4fd9-adb3-a191a2b15153" providerId="ADAL" clId="{6FFF870B-A831-4311-9ABC-A996536549FD}" dt="2024-02-01T18:55:38.509" v="3541" actId="20577"/>
          <ac:spMkLst>
            <pc:docMk/>
            <pc:sldMk cId="2041739041" sldId="276"/>
            <ac:spMk id="4" creationId="{F7FF0F17-3A5E-DBE6-58BA-B10DDADD4344}"/>
          </ac:spMkLst>
        </pc:spChg>
        <pc:picChg chg="add mod">
          <ac:chgData name="Relidzyński Radosław" userId="8541f844-e3cd-4fd9-adb3-a191a2b15153" providerId="ADAL" clId="{6FFF870B-A831-4311-9ABC-A996536549FD}" dt="2024-01-30T00:03:27.612" v="3218" actId="1076"/>
          <ac:picMkLst>
            <pc:docMk/>
            <pc:sldMk cId="2041739041" sldId="276"/>
            <ac:picMk id="5" creationId="{612487BD-528A-A52D-8CEC-7D68008CBA28}"/>
          </ac:picMkLst>
        </pc:picChg>
      </pc:sldChg>
      <pc:sldChg chg="addSp delSp modSp add mod">
        <pc:chgData name="Relidzyński Radosław" userId="8541f844-e3cd-4fd9-adb3-a191a2b15153" providerId="ADAL" clId="{6FFF870B-A831-4311-9ABC-A996536549FD}" dt="2024-02-01T18:56:04.744" v="3556" actId="20577"/>
        <pc:sldMkLst>
          <pc:docMk/>
          <pc:sldMk cId="3791273601" sldId="277"/>
        </pc:sldMkLst>
        <pc:spChg chg="mod">
          <ac:chgData name="Relidzyński Radosław" userId="8541f844-e3cd-4fd9-adb3-a191a2b15153" providerId="ADAL" clId="{6FFF870B-A831-4311-9ABC-A996536549FD}" dt="2024-01-29T22:34:08.433" v="1849" actId="20577"/>
          <ac:spMkLst>
            <pc:docMk/>
            <pc:sldMk cId="3791273601" sldId="277"/>
            <ac:spMk id="2" creationId="{3F166577-7072-C950-9510-DAB841EED45D}"/>
          </ac:spMkLst>
        </pc:spChg>
        <pc:spChg chg="del">
          <ac:chgData name="Relidzyński Radosław" userId="8541f844-e3cd-4fd9-adb3-a191a2b15153" providerId="ADAL" clId="{6FFF870B-A831-4311-9ABC-A996536549FD}" dt="2024-01-29T22:34:42.411" v="1852" actId="478"/>
          <ac:spMkLst>
            <pc:docMk/>
            <pc:sldMk cId="3791273601" sldId="277"/>
            <ac:spMk id="3" creationId="{53623530-9495-18F3-0CD0-4FF981E55838}"/>
          </ac:spMkLst>
        </pc:spChg>
        <pc:spChg chg="add mod">
          <ac:chgData name="Relidzyński Radosław" userId="8541f844-e3cd-4fd9-adb3-a191a2b15153" providerId="ADAL" clId="{6FFF870B-A831-4311-9ABC-A996536549FD}" dt="2024-02-01T18:56:04.744" v="3556" actId="20577"/>
          <ac:spMkLst>
            <pc:docMk/>
            <pc:sldMk cId="3791273601" sldId="277"/>
            <ac:spMk id="3" creationId="{C98B6A3C-0247-521C-94FF-8C8DB81D2985}"/>
          </ac:spMkLst>
        </pc:spChg>
        <pc:spChg chg="del">
          <ac:chgData name="Relidzyński Radosław" userId="8541f844-e3cd-4fd9-adb3-a191a2b15153" providerId="ADAL" clId="{6FFF870B-A831-4311-9ABC-A996536549FD}" dt="2024-01-29T22:34:43.762" v="1853" actId="478"/>
          <ac:spMkLst>
            <pc:docMk/>
            <pc:sldMk cId="3791273601" sldId="277"/>
            <ac:spMk id="4" creationId="{158ECD91-E31A-0C2D-0623-5020DB782553}"/>
          </ac:spMkLst>
        </pc:spChg>
        <pc:picChg chg="add mod">
          <ac:chgData name="Relidzyński Radosław" userId="8541f844-e3cd-4fd9-adb3-a191a2b15153" providerId="ADAL" clId="{6FFF870B-A831-4311-9ABC-A996536549FD}" dt="2024-01-29T22:35:56.530" v="1861" actId="14100"/>
          <ac:picMkLst>
            <pc:docMk/>
            <pc:sldMk cId="3791273601" sldId="277"/>
            <ac:picMk id="6" creationId="{0E4D463D-35FD-B7E7-DFFF-6E8DED15E667}"/>
          </ac:picMkLst>
        </pc:picChg>
        <pc:picChg chg="add del mod">
          <ac:chgData name="Relidzyński Radosław" userId="8541f844-e3cd-4fd9-adb3-a191a2b15153" providerId="ADAL" clId="{6FFF870B-A831-4311-9ABC-A996536549FD}" dt="2024-01-29T22:36:06.884" v="1862" actId="478"/>
          <ac:picMkLst>
            <pc:docMk/>
            <pc:sldMk cId="3791273601" sldId="277"/>
            <ac:picMk id="8" creationId="{5F5E8BB5-3ECB-C9A1-8F61-250FD6006D54}"/>
          </ac:picMkLst>
        </pc:picChg>
        <pc:picChg chg="add del mod">
          <ac:chgData name="Relidzyński Radosław" userId="8541f844-e3cd-4fd9-adb3-a191a2b15153" providerId="ADAL" clId="{6FFF870B-A831-4311-9ABC-A996536549FD}" dt="2024-01-29T22:36:20.598" v="1867" actId="478"/>
          <ac:picMkLst>
            <pc:docMk/>
            <pc:sldMk cId="3791273601" sldId="277"/>
            <ac:picMk id="10" creationId="{52CF6193-8A96-8D54-BF8F-CCCAB86FC27F}"/>
          </ac:picMkLst>
        </pc:picChg>
        <pc:picChg chg="add mod">
          <ac:chgData name="Relidzyński Radosław" userId="8541f844-e3cd-4fd9-adb3-a191a2b15153" providerId="ADAL" clId="{6FFF870B-A831-4311-9ABC-A996536549FD}" dt="2024-01-29T22:36:27.689" v="1871" actId="1076"/>
          <ac:picMkLst>
            <pc:docMk/>
            <pc:sldMk cId="3791273601" sldId="277"/>
            <ac:picMk id="12" creationId="{0A3C8B65-9F4E-0C8D-FCB1-557F445432AE}"/>
          </ac:picMkLst>
        </pc:picChg>
      </pc:sldChg>
      <pc:sldChg chg="modSp add del mod">
        <pc:chgData name="Relidzyński Radosław" userId="8541f844-e3cd-4fd9-adb3-a191a2b15153" providerId="ADAL" clId="{6FFF870B-A831-4311-9ABC-A996536549FD}" dt="2024-01-29T22:40:24.492" v="1887" actId="47"/>
        <pc:sldMkLst>
          <pc:docMk/>
          <pc:sldMk cId="4285044055" sldId="278"/>
        </pc:sldMkLst>
        <pc:spChg chg="mod">
          <ac:chgData name="Relidzyński Radosław" userId="8541f844-e3cd-4fd9-adb3-a191a2b15153" providerId="ADAL" clId="{6FFF870B-A831-4311-9ABC-A996536549FD}" dt="2024-01-29T22:37:07.563" v="1884" actId="20577"/>
          <ac:spMkLst>
            <pc:docMk/>
            <pc:sldMk cId="4285044055" sldId="278"/>
            <ac:spMk id="4" creationId="{D7F547CE-0087-C226-9636-79F31534A881}"/>
          </ac:spMkLst>
        </pc:spChg>
      </pc:sldChg>
      <pc:sldMasterChg chg="delSldLayout modSldLayout">
        <pc:chgData name="Relidzyński Radosław" userId="8541f844-e3cd-4fd9-adb3-a191a2b15153" providerId="ADAL" clId="{6FFF870B-A831-4311-9ABC-A996536549FD}" dt="2024-01-29T21:38:37.226" v="667" actId="47"/>
        <pc:sldMasterMkLst>
          <pc:docMk/>
          <pc:sldMasterMk cId="3256251164" sldId="2147483720"/>
        </pc:sldMasterMkLst>
        <pc:sldLayoutChg chg="delSp del">
          <pc:chgData name="Relidzyński Radosław" userId="8541f844-e3cd-4fd9-adb3-a191a2b15153" providerId="ADAL" clId="{6FFF870B-A831-4311-9ABC-A996536549FD}" dt="2024-01-29T21:38:37.226" v="667" actId="47"/>
          <pc:sldLayoutMkLst>
            <pc:docMk/>
            <pc:sldMasterMk cId="3256251164" sldId="2147483720"/>
            <pc:sldLayoutMk cId="1574896808" sldId="2147483740"/>
          </pc:sldLayoutMkLst>
          <pc:cxnChg chg="del">
            <ac:chgData name="Relidzyński Radosław" userId="8541f844-e3cd-4fd9-adb3-a191a2b15153" providerId="ADAL" clId="{6FFF870B-A831-4311-9ABC-A996536549FD}" dt="2024-01-29T21:09:31.459" v="9"/>
            <ac:cxnSpMkLst>
              <pc:docMk/>
              <pc:sldMasterMk cId="3256251164" sldId="2147483720"/>
              <pc:sldLayoutMk cId="1574896808" sldId="2147483740"/>
              <ac:cxnSpMk id="33" creationId="{00000000-0000-0000-0000-000000000000}"/>
            </ac:cxnSpMkLst>
          </pc:cxn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9B00D8-9629-45B9-BCB0-672A1A845BA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5313F3-F5A3-4158-BEBF-D413022999E5}">
      <dgm:prSet/>
      <dgm:spPr>
        <a:solidFill>
          <a:schemeClr val="accent6">
            <a:lumMod val="65000"/>
          </a:schemeClr>
        </a:solidFill>
        <a:ln>
          <a:solidFill>
            <a:schemeClr val="tx2"/>
          </a:solidFill>
        </a:ln>
      </dgm:spPr>
      <dgm:t>
        <a:bodyPr/>
        <a:lstStyle/>
        <a:p>
          <a:r>
            <a:rPr lang="pl-PL" b="0" i="0" dirty="0"/>
            <a:t>Wprowadzenie teoretyczne</a:t>
          </a:r>
          <a:endParaRPr lang="en-US" dirty="0"/>
        </a:p>
      </dgm:t>
    </dgm:pt>
    <dgm:pt modelId="{95575D0C-9944-4A4B-9D80-E42851254C2B}" type="parTrans" cxnId="{1AC2754D-AFB7-4A7E-A7F5-6A6337617083}">
      <dgm:prSet/>
      <dgm:spPr/>
      <dgm:t>
        <a:bodyPr/>
        <a:lstStyle/>
        <a:p>
          <a:endParaRPr lang="en-US"/>
        </a:p>
      </dgm:t>
    </dgm:pt>
    <dgm:pt modelId="{19A2F3BB-04CD-4011-B934-8FC9FAA427E3}" type="sibTrans" cxnId="{1AC2754D-AFB7-4A7E-A7F5-6A6337617083}">
      <dgm:prSet/>
      <dgm:spPr/>
      <dgm:t>
        <a:bodyPr/>
        <a:lstStyle/>
        <a:p>
          <a:endParaRPr lang="en-US"/>
        </a:p>
      </dgm:t>
    </dgm:pt>
    <dgm:pt modelId="{0D1778F1-C044-447F-AB6F-696BB7D8AB03}">
      <dgm:prSet/>
      <dgm:spPr>
        <a:solidFill>
          <a:schemeClr val="accent6">
            <a:lumMod val="65000"/>
          </a:schemeClr>
        </a:solidFill>
        <a:ln>
          <a:solidFill>
            <a:schemeClr val="tx2"/>
          </a:solidFill>
        </a:ln>
      </dgm:spPr>
      <dgm:t>
        <a:bodyPr/>
        <a:lstStyle/>
        <a:p>
          <a:r>
            <a:rPr lang="pl-PL" b="0" i="0"/>
            <a:t>State-of-the-art.</a:t>
          </a:r>
          <a:endParaRPr lang="en-US"/>
        </a:p>
      </dgm:t>
    </dgm:pt>
    <dgm:pt modelId="{75C26677-7E3A-4342-8D46-BAE29D7B64F1}" type="parTrans" cxnId="{2A6840E3-1985-4511-8680-99CF35F996C0}">
      <dgm:prSet/>
      <dgm:spPr/>
      <dgm:t>
        <a:bodyPr/>
        <a:lstStyle/>
        <a:p>
          <a:endParaRPr lang="en-US"/>
        </a:p>
      </dgm:t>
    </dgm:pt>
    <dgm:pt modelId="{E96FFEE7-5813-4039-BE6F-5027B33F6C3F}" type="sibTrans" cxnId="{2A6840E3-1985-4511-8680-99CF35F996C0}">
      <dgm:prSet/>
      <dgm:spPr/>
      <dgm:t>
        <a:bodyPr/>
        <a:lstStyle/>
        <a:p>
          <a:endParaRPr lang="en-US"/>
        </a:p>
      </dgm:t>
    </dgm:pt>
    <dgm:pt modelId="{20BC30FC-682D-4E73-A607-4B14EA68CB56}">
      <dgm:prSet/>
      <dgm:spPr>
        <a:solidFill>
          <a:schemeClr val="accent6">
            <a:lumMod val="65000"/>
          </a:schemeClr>
        </a:solidFill>
        <a:ln>
          <a:solidFill>
            <a:schemeClr val="tx2"/>
          </a:solidFill>
        </a:ln>
      </dgm:spPr>
      <dgm:t>
        <a:bodyPr/>
        <a:lstStyle/>
        <a:p>
          <a:r>
            <a:rPr lang="pl-PL" b="0" i="0"/>
            <a:t>Analiza danych</a:t>
          </a:r>
          <a:endParaRPr lang="en-US"/>
        </a:p>
      </dgm:t>
    </dgm:pt>
    <dgm:pt modelId="{2F1CC907-F568-430F-ADDB-47F8F3FF4192}" type="parTrans" cxnId="{B98EA638-9A6C-47BD-B649-063241CC9C83}">
      <dgm:prSet/>
      <dgm:spPr/>
      <dgm:t>
        <a:bodyPr/>
        <a:lstStyle/>
        <a:p>
          <a:endParaRPr lang="en-US"/>
        </a:p>
      </dgm:t>
    </dgm:pt>
    <dgm:pt modelId="{98BE3295-C740-4CCF-8DB1-B610D8C66656}" type="sibTrans" cxnId="{B98EA638-9A6C-47BD-B649-063241CC9C83}">
      <dgm:prSet/>
      <dgm:spPr/>
      <dgm:t>
        <a:bodyPr/>
        <a:lstStyle/>
        <a:p>
          <a:endParaRPr lang="en-US"/>
        </a:p>
      </dgm:t>
    </dgm:pt>
    <dgm:pt modelId="{9E46A939-CC5B-4E88-92C9-83C1FBE8952F}">
      <dgm:prSet/>
      <dgm:spPr>
        <a:solidFill>
          <a:schemeClr val="accent6">
            <a:lumMod val="65000"/>
          </a:schemeClr>
        </a:solidFill>
        <a:ln>
          <a:solidFill>
            <a:schemeClr val="tx2"/>
          </a:solidFill>
        </a:ln>
      </dgm:spPr>
      <dgm:t>
        <a:bodyPr/>
        <a:lstStyle/>
        <a:p>
          <a:r>
            <a:rPr lang="pl-PL" b="0" i="0"/>
            <a:t>Architektura Falkowej Sieci Neuronowej</a:t>
          </a:r>
          <a:endParaRPr lang="en-US"/>
        </a:p>
      </dgm:t>
    </dgm:pt>
    <dgm:pt modelId="{5115F687-9F35-454D-9974-90C5C6B43A70}" type="parTrans" cxnId="{3C8CD5B5-A105-4B71-9CA3-363FBC761451}">
      <dgm:prSet/>
      <dgm:spPr/>
      <dgm:t>
        <a:bodyPr/>
        <a:lstStyle/>
        <a:p>
          <a:endParaRPr lang="en-US"/>
        </a:p>
      </dgm:t>
    </dgm:pt>
    <dgm:pt modelId="{E030ABCE-868D-440E-B956-E8ED4BB7164E}" type="sibTrans" cxnId="{3C8CD5B5-A105-4B71-9CA3-363FBC761451}">
      <dgm:prSet/>
      <dgm:spPr/>
      <dgm:t>
        <a:bodyPr/>
        <a:lstStyle/>
        <a:p>
          <a:endParaRPr lang="en-US"/>
        </a:p>
      </dgm:t>
    </dgm:pt>
    <dgm:pt modelId="{B0DAFF7C-4180-4CD7-A326-BE68081CAB1C}">
      <dgm:prSet/>
      <dgm:spPr>
        <a:solidFill>
          <a:schemeClr val="accent6">
            <a:lumMod val="65000"/>
          </a:schemeClr>
        </a:solidFill>
        <a:ln>
          <a:solidFill>
            <a:schemeClr val="tx2"/>
          </a:solidFill>
        </a:ln>
      </dgm:spPr>
      <dgm:t>
        <a:bodyPr/>
        <a:lstStyle/>
        <a:p>
          <a:r>
            <a:rPr lang="pl-PL" b="0" i="0" dirty="0"/>
            <a:t>Implementacje Falkowej Sieci Neuronowej</a:t>
          </a:r>
          <a:endParaRPr lang="en-US" dirty="0"/>
        </a:p>
      </dgm:t>
    </dgm:pt>
    <dgm:pt modelId="{C72C876B-38E3-4505-A3AA-BC220B322BE2}" type="parTrans" cxnId="{090D0F8A-083F-40CE-A976-6F0CA4791B95}">
      <dgm:prSet/>
      <dgm:spPr/>
      <dgm:t>
        <a:bodyPr/>
        <a:lstStyle/>
        <a:p>
          <a:endParaRPr lang="en-US"/>
        </a:p>
      </dgm:t>
    </dgm:pt>
    <dgm:pt modelId="{3B899E8F-EEC6-44E5-8698-412329672090}" type="sibTrans" cxnId="{090D0F8A-083F-40CE-A976-6F0CA4791B95}">
      <dgm:prSet/>
      <dgm:spPr/>
      <dgm:t>
        <a:bodyPr/>
        <a:lstStyle/>
        <a:p>
          <a:endParaRPr lang="en-US"/>
        </a:p>
      </dgm:t>
    </dgm:pt>
    <dgm:pt modelId="{C883EF2E-321B-4DE3-A07B-7C9F997F3DAA}">
      <dgm:prSet/>
      <dgm:spPr>
        <a:solidFill>
          <a:schemeClr val="accent6">
            <a:lumMod val="65000"/>
          </a:schemeClr>
        </a:solidFill>
        <a:ln>
          <a:solidFill>
            <a:schemeClr val="tx2"/>
          </a:solidFill>
        </a:ln>
      </dgm:spPr>
      <dgm:t>
        <a:bodyPr/>
        <a:lstStyle/>
        <a:p>
          <a:r>
            <a:rPr lang="pl-PL" b="0" i="0"/>
            <a:t>Podsumowanie</a:t>
          </a:r>
          <a:endParaRPr lang="en-US"/>
        </a:p>
      </dgm:t>
    </dgm:pt>
    <dgm:pt modelId="{08509689-A03A-4AA9-B801-99D57152E275}" type="parTrans" cxnId="{0A922CFC-E516-45C7-BD47-418BFF81AA5F}">
      <dgm:prSet/>
      <dgm:spPr/>
      <dgm:t>
        <a:bodyPr/>
        <a:lstStyle/>
        <a:p>
          <a:endParaRPr lang="en-US"/>
        </a:p>
      </dgm:t>
    </dgm:pt>
    <dgm:pt modelId="{D3BACC84-F288-4A67-AA56-0E4EB2E82BF4}" type="sibTrans" cxnId="{0A922CFC-E516-45C7-BD47-418BFF81AA5F}">
      <dgm:prSet/>
      <dgm:spPr/>
      <dgm:t>
        <a:bodyPr/>
        <a:lstStyle/>
        <a:p>
          <a:endParaRPr lang="en-US"/>
        </a:p>
      </dgm:t>
    </dgm:pt>
    <dgm:pt modelId="{A208618B-5A09-4466-BF71-EFDF52427C11}" type="pres">
      <dgm:prSet presAssocID="{A39B00D8-9629-45B9-BCB0-672A1A845BAC}" presName="linearFlow" presStyleCnt="0">
        <dgm:presLayoutVars>
          <dgm:dir/>
          <dgm:resizeHandles val="exact"/>
        </dgm:presLayoutVars>
      </dgm:prSet>
      <dgm:spPr/>
    </dgm:pt>
    <dgm:pt modelId="{5B740D80-B3E4-4A6F-A33A-3AB8AF2039A7}" type="pres">
      <dgm:prSet presAssocID="{5F5313F3-F5A3-4158-BEBF-D413022999E5}" presName="composite" presStyleCnt="0"/>
      <dgm:spPr/>
    </dgm:pt>
    <dgm:pt modelId="{66AC071C-D640-405B-98F2-488C690BBBCF}" type="pres">
      <dgm:prSet presAssocID="{5F5313F3-F5A3-4158-BEBF-D413022999E5}" presName="imgShp" presStyleLbl="fgImgPlace1" presStyleIdx="0" presStyleCnt="6"/>
      <dgm:spPr>
        <a:solidFill>
          <a:schemeClr val="accent2">
            <a:lumMod val="50000"/>
          </a:schemeClr>
        </a:solidFill>
      </dgm:spPr>
    </dgm:pt>
    <dgm:pt modelId="{0D65343A-95D7-4275-BFB0-92AED5182F11}" type="pres">
      <dgm:prSet presAssocID="{5F5313F3-F5A3-4158-BEBF-D413022999E5}" presName="txShp" presStyleLbl="node1" presStyleIdx="0" presStyleCnt="6">
        <dgm:presLayoutVars>
          <dgm:bulletEnabled val="1"/>
        </dgm:presLayoutVars>
      </dgm:prSet>
      <dgm:spPr/>
    </dgm:pt>
    <dgm:pt modelId="{CEFEC3AE-BB81-4929-8AC2-BB8C50C1AEC4}" type="pres">
      <dgm:prSet presAssocID="{19A2F3BB-04CD-4011-B934-8FC9FAA427E3}" presName="spacing" presStyleCnt="0"/>
      <dgm:spPr/>
    </dgm:pt>
    <dgm:pt modelId="{FA9061D7-5B31-49AD-BFCB-865E6A687AEA}" type="pres">
      <dgm:prSet presAssocID="{0D1778F1-C044-447F-AB6F-696BB7D8AB03}" presName="composite" presStyleCnt="0"/>
      <dgm:spPr/>
    </dgm:pt>
    <dgm:pt modelId="{245A0713-76EB-4340-A75E-3340F4FAB72C}" type="pres">
      <dgm:prSet presAssocID="{0D1778F1-C044-447F-AB6F-696BB7D8AB03}" presName="imgShp" presStyleLbl="fgImgPlace1" presStyleIdx="1" presStyleCnt="6"/>
      <dgm:spPr>
        <a:solidFill>
          <a:schemeClr val="accent2">
            <a:lumMod val="50000"/>
          </a:schemeClr>
        </a:solidFill>
      </dgm:spPr>
    </dgm:pt>
    <dgm:pt modelId="{F949F38E-1BED-437A-BF89-DC63891B2922}" type="pres">
      <dgm:prSet presAssocID="{0D1778F1-C044-447F-AB6F-696BB7D8AB03}" presName="txShp" presStyleLbl="node1" presStyleIdx="1" presStyleCnt="6">
        <dgm:presLayoutVars>
          <dgm:bulletEnabled val="1"/>
        </dgm:presLayoutVars>
      </dgm:prSet>
      <dgm:spPr/>
    </dgm:pt>
    <dgm:pt modelId="{F3DA9267-3152-4D24-BA25-3147981AC13B}" type="pres">
      <dgm:prSet presAssocID="{E96FFEE7-5813-4039-BE6F-5027B33F6C3F}" presName="spacing" presStyleCnt="0"/>
      <dgm:spPr/>
    </dgm:pt>
    <dgm:pt modelId="{C7CFB103-C3FE-4042-AF96-0D056112E601}" type="pres">
      <dgm:prSet presAssocID="{20BC30FC-682D-4E73-A607-4B14EA68CB56}" presName="composite" presStyleCnt="0"/>
      <dgm:spPr/>
    </dgm:pt>
    <dgm:pt modelId="{A88AB489-BFD1-47C1-BAD2-CF93924094AE}" type="pres">
      <dgm:prSet presAssocID="{20BC30FC-682D-4E73-A607-4B14EA68CB56}" presName="imgShp" presStyleLbl="fgImgPlace1" presStyleIdx="2" presStyleCnt="6"/>
      <dgm:spPr>
        <a:solidFill>
          <a:schemeClr val="accent2">
            <a:lumMod val="50000"/>
          </a:schemeClr>
        </a:solidFill>
      </dgm:spPr>
    </dgm:pt>
    <dgm:pt modelId="{F3EBC455-C3F9-4DBE-9323-868110B4D2A9}" type="pres">
      <dgm:prSet presAssocID="{20BC30FC-682D-4E73-A607-4B14EA68CB56}" presName="txShp" presStyleLbl="node1" presStyleIdx="2" presStyleCnt="6">
        <dgm:presLayoutVars>
          <dgm:bulletEnabled val="1"/>
        </dgm:presLayoutVars>
      </dgm:prSet>
      <dgm:spPr/>
    </dgm:pt>
    <dgm:pt modelId="{601E7E38-EE91-4D32-A38A-B7670E5A2ABB}" type="pres">
      <dgm:prSet presAssocID="{98BE3295-C740-4CCF-8DB1-B610D8C66656}" presName="spacing" presStyleCnt="0"/>
      <dgm:spPr/>
    </dgm:pt>
    <dgm:pt modelId="{3A70D24A-871A-4C6A-8E9B-555EEC59D019}" type="pres">
      <dgm:prSet presAssocID="{9E46A939-CC5B-4E88-92C9-83C1FBE8952F}" presName="composite" presStyleCnt="0"/>
      <dgm:spPr/>
    </dgm:pt>
    <dgm:pt modelId="{DEF8A003-21B0-4F17-BBA0-A7F2F09EB57D}" type="pres">
      <dgm:prSet presAssocID="{9E46A939-CC5B-4E88-92C9-83C1FBE8952F}" presName="imgShp" presStyleLbl="fgImgPlace1" presStyleIdx="3" presStyleCnt="6"/>
      <dgm:spPr>
        <a:solidFill>
          <a:schemeClr val="accent2">
            <a:lumMod val="50000"/>
          </a:schemeClr>
        </a:solidFill>
      </dgm:spPr>
    </dgm:pt>
    <dgm:pt modelId="{944AC7B0-8674-4E3B-BD67-4D7C04F94BDF}" type="pres">
      <dgm:prSet presAssocID="{9E46A939-CC5B-4E88-92C9-83C1FBE8952F}" presName="txShp" presStyleLbl="node1" presStyleIdx="3" presStyleCnt="6">
        <dgm:presLayoutVars>
          <dgm:bulletEnabled val="1"/>
        </dgm:presLayoutVars>
      </dgm:prSet>
      <dgm:spPr/>
    </dgm:pt>
    <dgm:pt modelId="{DF70E6CF-012E-4C58-AE31-195397C2D34C}" type="pres">
      <dgm:prSet presAssocID="{E030ABCE-868D-440E-B956-E8ED4BB7164E}" presName="spacing" presStyleCnt="0"/>
      <dgm:spPr/>
    </dgm:pt>
    <dgm:pt modelId="{CA688835-9223-471A-B16C-D1E0E07C2CB7}" type="pres">
      <dgm:prSet presAssocID="{B0DAFF7C-4180-4CD7-A326-BE68081CAB1C}" presName="composite" presStyleCnt="0"/>
      <dgm:spPr/>
    </dgm:pt>
    <dgm:pt modelId="{DA004B8E-F4E7-4775-BA97-7774D5DF9885}" type="pres">
      <dgm:prSet presAssocID="{B0DAFF7C-4180-4CD7-A326-BE68081CAB1C}" presName="imgShp" presStyleLbl="fgImgPlace1" presStyleIdx="4" presStyleCnt="6"/>
      <dgm:spPr>
        <a:solidFill>
          <a:schemeClr val="accent2">
            <a:lumMod val="50000"/>
          </a:schemeClr>
        </a:solidFill>
      </dgm:spPr>
    </dgm:pt>
    <dgm:pt modelId="{3974E6FC-929B-4EA3-91B1-6C7F18F5320B}" type="pres">
      <dgm:prSet presAssocID="{B0DAFF7C-4180-4CD7-A326-BE68081CAB1C}" presName="txShp" presStyleLbl="node1" presStyleIdx="4" presStyleCnt="6">
        <dgm:presLayoutVars>
          <dgm:bulletEnabled val="1"/>
        </dgm:presLayoutVars>
      </dgm:prSet>
      <dgm:spPr/>
    </dgm:pt>
    <dgm:pt modelId="{081D1272-F58B-478D-94D5-F7BAEF23C8EB}" type="pres">
      <dgm:prSet presAssocID="{3B899E8F-EEC6-44E5-8698-412329672090}" presName="spacing" presStyleCnt="0"/>
      <dgm:spPr/>
    </dgm:pt>
    <dgm:pt modelId="{67AF1BEF-E0DD-4802-8E9B-4CB625D8D32E}" type="pres">
      <dgm:prSet presAssocID="{C883EF2E-321B-4DE3-A07B-7C9F997F3DAA}" presName="composite" presStyleCnt="0"/>
      <dgm:spPr/>
    </dgm:pt>
    <dgm:pt modelId="{3701FD2D-8088-4716-89BE-218579738453}" type="pres">
      <dgm:prSet presAssocID="{C883EF2E-321B-4DE3-A07B-7C9F997F3DAA}" presName="imgShp" presStyleLbl="fgImgPlace1" presStyleIdx="5" presStyleCnt="6"/>
      <dgm:spPr>
        <a:solidFill>
          <a:schemeClr val="accent2">
            <a:lumMod val="50000"/>
          </a:schemeClr>
        </a:solidFill>
      </dgm:spPr>
    </dgm:pt>
    <dgm:pt modelId="{BF100C05-7BE1-45F5-93DD-F8CCB3416525}" type="pres">
      <dgm:prSet presAssocID="{C883EF2E-321B-4DE3-A07B-7C9F997F3DAA}" presName="txShp" presStyleLbl="node1" presStyleIdx="5" presStyleCnt="6">
        <dgm:presLayoutVars>
          <dgm:bulletEnabled val="1"/>
        </dgm:presLayoutVars>
      </dgm:prSet>
      <dgm:spPr/>
    </dgm:pt>
  </dgm:ptLst>
  <dgm:cxnLst>
    <dgm:cxn modelId="{F0175602-A1BC-40E2-BE7C-E6D61596CB36}" type="presOf" srcId="{9E46A939-CC5B-4E88-92C9-83C1FBE8952F}" destId="{944AC7B0-8674-4E3B-BD67-4D7C04F94BDF}" srcOrd="0" destOrd="0" presId="urn:microsoft.com/office/officeart/2005/8/layout/vList3"/>
    <dgm:cxn modelId="{B98EA638-9A6C-47BD-B649-063241CC9C83}" srcId="{A39B00D8-9629-45B9-BCB0-672A1A845BAC}" destId="{20BC30FC-682D-4E73-A607-4B14EA68CB56}" srcOrd="2" destOrd="0" parTransId="{2F1CC907-F568-430F-ADDB-47F8F3FF4192}" sibTransId="{98BE3295-C740-4CCF-8DB1-B610D8C66656}"/>
    <dgm:cxn modelId="{8BDB7C67-CEC7-419C-9696-8EF06C8E58BA}" type="presOf" srcId="{5F5313F3-F5A3-4158-BEBF-D413022999E5}" destId="{0D65343A-95D7-4275-BFB0-92AED5182F11}" srcOrd="0" destOrd="0" presId="urn:microsoft.com/office/officeart/2005/8/layout/vList3"/>
    <dgm:cxn modelId="{1AC2754D-AFB7-4A7E-A7F5-6A6337617083}" srcId="{A39B00D8-9629-45B9-BCB0-672A1A845BAC}" destId="{5F5313F3-F5A3-4158-BEBF-D413022999E5}" srcOrd="0" destOrd="0" parTransId="{95575D0C-9944-4A4B-9D80-E42851254C2B}" sibTransId="{19A2F3BB-04CD-4011-B934-8FC9FAA427E3}"/>
    <dgm:cxn modelId="{1E79A04D-3A9E-4F91-AD29-F1D8FE6075D6}" type="presOf" srcId="{20BC30FC-682D-4E73-A607-4B14EA68CB56}" destId="{F3EBC455-C3F9-4DBE-9323-868110B4D2A9}" srcOrd="0" destOrd="0" presId="urn:microsoft.com/office/officeart/2005/8/layout/vList3"/>
    <dgm:cxn modelId="{D12C5971-0BCC-46E9-BBD8-8FB05706502B}" type="presOf" srcId="{B0DAFF7C-4180-4CD7-A326-BE68081CAB1C}" destId="{3974E6FC-929B-4EA3-91B1-6C7F18F5320B}" srcOrd="0" destOrd="0" presId="urn:microsoft.com/office/officeart/2005/8/layout/vList3"/>
    <dgm:cxn modelId="{DD0BB352-2A58-4310-A661-23D9B348FA29}" type="presOf" srcId="{A39B00D8-9629-45B9-BCB0-672A1A845BAC}" destId="{A208618B-5A09-4466-BF71-EFDF52427C11}" srcOrd="0" destOrd="0" presId="urn:microsoft.com/office/officeart/2005/8/layout/vList3"/>
    <dgm:cxn modelId="{090D0F8A-083F-40CE-A976-6F0CA4791B95}" srcId="{A39B00D8-9629-45B9-BCB0-672A1A845BAC}" destId="{B0DAFF7C-4180-4CD7-A326-BE68081CAB1C}" srcOrd="4" destOrd="0" parTransId="{C72C876B-38E3-4505-A3AA-BC220B322BE2}" sibTransId="{3B899E8F-EEC6-44E5-8698-412329672090}"/>
    <dgm:cxn modelId="{3C8CD5B5-A105-4B71-9CA3-363FBC761451}" srcId="{A39B00D8-9629-45B9-BCB0-672A1A845BAC}" destId="{9E46A939-CC5B-4E88-92C9-83C1FBE8952F}" srcOrd="3" destOrd="0" parTransId="{5115F687-9F35-454D-9974-90C5C6B43A70}" sibTransId="{E030ABCE-868D-440E-B956-E8ED4BB7164E}"/>
    <dgm:cxn modelId="{2A6840E3-1985-4511-8680-99CF35F996C0}" srcId="{A39B00D8-9629-45B9-BCB0-672A1A845BAC}" destId="{0D1778F1-C044-447F-AB6F-696BB7D8AB03}" srcOrd="1" destOrd="0" parTransId="{75C26677-7E3A-4342-8D46-BAE29D7B64F1}" sibTransId="{E96FFEE7-5813-4039-BE6F-5027B33F6C3F}"/>
    <dgm:cxn modelId="{2F9324EB-35AF-40FB-AB34-AC9296C56118}" type="presOf" srcId="{C883EF2E-321B-4DE3-A07B-7C9F997F3DAA}" destId="{BF100C05-7BE1-45F5-93DD-F8CCB3416525}" srcOrd="0" destOrd="0" presId="urn:microsoft.com/office/officeart/2005/8/layout/vList3"/>
    <dgm:cxn modelId="{16F941EE-FB5B-4791-B224-4A0A257FB421}" type="presOf" srcId="{0D1778F1-C044-447F-AB6F-696BB7D8AB03}" destId="{F949F38E-1BED-437A-BF89-DC63891B2922}" srcOrd="0" destOrd="0" presId="urn:microsoft.com/office/officeart/2005/8/layout/vList3"/>
    <dgm:cxn modelId="{0A922CFC-E516-45C7-BD47-418BFF81AA5F}" srcId="{A39B00D8-9629-45B9-BCB0-672A1A845BAC}" destId="{C883EF2E-321B-4DE3-A07B-7C9F997F3DAA}" srcOrd="5" destOrd="0" parTransId="{08509689-A03A-4AA9-B801-99D57152E275}" sibTransId="{D3BACC84-F288-4A67-AA56-0E4EB2E82BF4}"/>
    <dgm:cxn modelId="{7BBB4A07-4AEF-4AA1-A3FC-1B5B2E76A7C5}" type="presParOf" srcId="{A208618B-5A09-4466-BF71-EFDF52427C11}" destId="{5B740D80-B3E4-4A6F-A33A-3AB8AF2039A7}" srcOrd="0" destOrd="0" presId="urn:microsoft.com/office/officeart/2005/8/layout/vList3"/>
    <dgm:cxn modelId="{EB1F942E-F27A-42F7-8C21-4AE1AB3FD32D}" type="presParOf" srcId="{5B740D80-B3E4-4A6F-A33A-3AB8AF2039A7}" destId="{66AC071C-D640-405B-98F2-488C690BBBCF}" srcOrd="0" destOrd="0" presId="urn:microsoft.com/office/officeart/2005/8/layout/vList3"/>
    <dgm:cxn modelId="{59D4A13D-5D50-41E5-92FD-0A809D3D73D1}" type="presParOf" srcId="{5B740D80-B3E4-4A6F-A33A-3AB8AF2039A7}" destId="{0D65343A-95D7-4275-BFB0-92AED5182F11}" srcOrd="1" destOrd="0" presId="urn:microsoft.com/office/officeart/2005/8/layout/vList3"/>
    <dgm:cxn modelId="{915DA142-5349-4637-BB5C-0FC1F9025367}" type="presParOf" srcId="{A208618B-5A09-4466-BF71-EFDF52427C11}" destId="{CEFEC3AE-BB81-4929-8AC2-BB8C50C1AEC4}" srcOrd="1" destOrd="0" presId="urn:microsoft.com/office/officeart/2005/8/layout/vList3"/>
    <dgm:cxn modelId="{EB0B3F46-CE15-4058-9A10-3DE47C7D1DB8}" type="presParOf" srcId="{A208618B-5A09-4466-BF71-EFDF52427C11}" destId="{FA9061D7-5B31-49AD-BFCB-865E6A687AEA}" srcOrd="2" destOrd="0" presId="urn:microsoft.com/office/officeart/2005/8/layout/vList3"/>
    <dgm:cxn modelId="{AE4E6893-B037-4492-8CE1-AF203613B8F0}" type="presParOf" srcId="{FA9061D7-5B31-49AD-BFCB-865E6A687AEA}" destId="{245A0713-76EB-4340-A75E-3340F4FAB72C}" srcOrd="0" destOrd="0" presId="urn:microsoft.com/office/officeart/2005/8/layout/vList3"/>
    <dgm:cxn modelId="{CD80E601-19B4-4C8E-88C2-A239C924AC78}" type="presParOf" srcId="{FA9061D7-5B31-49AD-BFCB-865E6A687AEA}" destId="{F949F38E-1BED-437A-BF89-DC63891B2922}" srcOrd="1" destOrd="0" presId="urn:microsoft.com/office/officeart/2005/8/layout/vList3"/>
    <dgm:cxn modelId="{71327669-AB9E-4076-8A99-F1B2606EE396}" type="presParOf" srcId="{A208618B-5A09-4466-BF71-EFDF52427C11}" destId="{F3DA9267-3152-4D24-BA25-3147981AC13B}" srcOrd="3" destOrd="0" presId="urn:microsoft.com/office/officeart/2005/8/layout/vList3"/>
    <dgm:cxn modelId="{2782E306-BCEA-4EF9-BAE9-1BD7588FAE1B}" type="presParOf" srcId="{A208618B-5A09-4466-BF71-EFDF52427C11}" destId="{C7CFB103-C3FE-4042-AF96-0D056112E601}" srcOrd="4" destOrd="0" presId="urn:microsoft.com/office/officeart/2005/8/layout/vList3"/>
    <dgm:cxn modelId="{296C8840-A3A1-4F8D-AFC1-1BE1E874032F}" type="presParOf" srcId="{C7CFB103-C3FE-4042-AF96-0D056112E601}" destId="{A88AB489-BFD1-47C1-BAD2-CF93924094AE}" srcOrd="0" destOrd="0" presId="urn:microsoft.com/office/officeart/2005/8/layout/vList3"/>
    <dgm:cxn modelId="{7C77DC46-3632-4564-A8D8-173BD53E64EC}" type="presParOf" srcId="{C7CFB103-C3FE-4042-AF96-0D056112E601}" destId="{F3EBC455-C3F9-4DBE-9323-868110B4D2A9}" srcOrd="1" destOrd="0" presId="urn:microsoft.com/office/officeart/2005/8/layout/vList3"/>
    <dgm:cxn modelId="{26D965C6-05D7-4878-AF90-2229BD745510}" type="presParOf" srcId="{A208618B-5A09-4466-BF71-EFDF52427C11}" destId="{601E7E38-EE91-4D32-A38A-B7670E5A2ABB}" srcOrd="5" destOrd="0" presId="urn:microsoft.com/office/officeart/2005/8/layout/vList3"/>
    <dgm:cxn modelId="{E947011B-6B5F-49D4-814A-A57303AB5283}" type="presParOf" srcId="{A208618B-5A09-4466-BF71-EFDF52427C11}" destId="{3A70D24A-871A-4C6A-8E9B-555EEC59D019}" srcOrd="6" destOrd="0" presId="urn:microsoft.com/office/officeart/2005/8/layout/vList3"/>
    <dgm:cxn modelId="{452E34E0-EE3F-4C0D-A227-9F5090AD83A9}" type="presParOf" srcId="{3A70D24A-871A-4C6A-8E9B-555EEC59D019}" destId="{DEF8A003-21B0-4F17-BBA0-A7F2F09EB57D}" srcOrd="0" destOrd="0" presId="urn:microsoft.com/office/officeart/2005/8/layout/vList3"/>
    <dgm:cxn modelId="{B2C13E9A-D68F-42D5-B4AE-107F1303C01E}" type="presParOf" srcId="{3A70D24A-871A-4C6A-8E9B-555EEC59D019}" destId="{944AC7B0-8674-4E3B-BD67-4D7C04F94BDF}" srcOrd="1" destOrd="0" presId="urn:microsoft.com/office/officeart/2005/8/layout/vList3"/>
    <dgm:cxn modelId="{EF8EC310-45E4-4BF9-920C-8EF288FFB7FD}" type="presParOf" srcId="{A208618B-5A09-4466-BF71-EFDF52427C11}" destId="{DF70E6CF-012E-4C58-AE31-195397C2D34C}" srcOrd="7" destOrd="0" presId="urn:microsoft.com/office/officeart/2005/8/layout/vList3"/>
    <dgm:cxn modelId="{A067E8F8-6161-4DC9-81C8-EEA2769EF6E1}" type="presParOf" srcId="{A208618B-5A09-4466-BF71-EFDF52427C11}" destId="{CA688835-9223-471A-B16C-D1E0E07C2CB7}" srcOrd="8" destOrd="0" presId="urn:microsoft.com/office/officeart/2005/8/layout/vList3"/>
    <dgm:cxn modelId="{9486AC45-4AB7-403D-99FE-913B98712780}" type="presParOf" srcId="{CA688835-9223-471A-B16C-D1E0E07C2CB7}" destId="{DA004B8E-F4E7-4775-BA97-7774D5DF9885}" srcOrd="0" destOrd="0" presId="urn:microsoft.com/office/officeart/2005/8/layout/vList3"/>
    <dgm:cxn modelId="{09C6A215-F991-4F77-B211-E547DA1F18FB}" type="presParOf" srcId="{CA688835-9223-471A-B16C-D1E0E07C2CB7}" destId="{3974E6FC-929B-4EA3-91B1-6C7F18F5320B}" srcOrd="1" destOrd="0" presId="urn:microsoft.com/office/officeart/2005/8/layout/vList3"/>
    <dgm:cxn modelId="{B2738CD4-06DF-4BEC-BA09-6030533FE689}" type="presParOf" srcId="{A208618B-5A09-4466-BF71-EFDF52427C11}" destId="{081D1272-F58B-478D-94D5-F7BAEF23C8EB}" srcOrd="9" destOrd="0" presId="urn:microsoft.com/office/officeart/2005/8/layout/vList3"/>
    <dgm:cxn modelId="{070EC886-0FF4-4224-A463-EC58BFAE49F4}" type="presParOf" srcId="{A208618B-5A09-4466-BF71-EFDF52427C11}" destId="{67AF1BEF-E0DD-4802-8E9B-4CB625D8D32E}" srcOrd="10" destOrd="0" presId="urn:microsoft.com/office/officeart/2005/8/layout/vList3"/>
    <dgm:cxn modelId="{D37BCF0A-C636-4FEE-A699-B7D7477A5E6F}" type="presParOf" srcId="{67AF1BEF-E0DD-4802-8E9B-4CB625D8D32E}" destId="{3701FD2D-8088-4716-89BE-218579738453}" srcOrd="0" destOrd="0" presId="urn:microsoft.com/office/officeart/2005/8/layout/vList3"/>
    <dgm:cxn modelId="{E7F1994B-C8E3-4BEF-ABD9-BAF310FD6B1A}" type="presParOf" srcId="{67AF1BEF-E0DD-4802-8E9B-4CB625D8D32E}" destId="{BF100C05-7BE1-45F5-93DD-F8CCB341652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1FBC0B-8CBF-4B31-859F-1A519ADB907B}" type="doc">
      <dgm:prSet loTypeId="urn:microsoft.com/office/officeart/2008/layout/VerticalCurvedList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34A3EBF-A1C0-4C28-BC0B-1C759379A876}">
      <dgm:prSet/>
      <dgm:spPr/>
      <dgm:t>
        <a:bodyPr/>
        <a:lstStyle/>
        <a:p>
          <a:r>
            <a:rPr lang="pl-PL" b="0" i="0" dirty="0" err="1"/>
            <a:t>Python</a:t>
          </a:r>
          <a:r>
            <a:rPr lang="pl-PL" b="0" i="0" dirty="0"/>
            <a:t> – język programowania</a:t>
          </a:r>
          <a:endParaRPr lang="en-US" dirty="0"/>
        </a:p>
      </dgm:t>
    </dgm:pt>
    <dgm:pt modelId="{5988150D-0E15-4636-B6B3-74293218C1E4}" type="parTrans" cxnId="{44A829AC-99F5-4315-9EEF-A82D7DA021D8}">
      <dgm:prSet/>
      <dgm:spPr/>
      <dgm:t>
        <a:bodyPr/>
        <a:lstStyle/>
        <a:p>
          <a:endParaRPr lang="en-US"/>
        </a:p>
      </dgm:t>
    </dgm:pt>
    <dgm:pt modelId="{017DA8AB-AED8-44CB-9E4A-40968EBDFC4E}" type="sibTrans" cxnId="{44A829AC-99F5-4315-9EEF-A82D7DA021D8}">
      <dgm:prSet/>
      <dgm:spPr/>
      <dgm:t>
        <a:bodyPr/>
        <a:lstStyle/>
        <a:p>
          <a:endParaRPr lang="en-US"/>
        </a:p>
      </dgm:t>
    </dgm:pt>
    <dgm:pt modelId="{D4E96D19-DBD7-4477-A6DB-A9B798739402}">
      <dgm:prSet/>
      <dgm:spPr/>
      <dgm:t>
        <a:bodyPr/>
        <a:lstStyle/>
        <a:p>
          <a:r>
            <a:rPr lang="pl-PL" b="0" i="0" dirty="0" err="1"/>
            <a:t>PyTorch</a:t>
          </a:r>
          <a:r>
            <a:rPr lang="pl-PL" b="0" i="0" dirty="0"/>
            <a:t> – implementacja sieci neuronowych</a:t>
          </a:r>
          <a:endParaRPr lang="en-US" dirty="0"/>
        </a:p>
      </dgm:t>
    </dgm:pt>
    <dgm:pt modelId="{13FEA125-0F25-40BD-A7C6-FD0F7CABEEB7}" type="parTrans" cxnId="{BF0C358D-9392-4E4F-8A25-35B320AB907B}">
      <dgm:prSet/>
      <dgm:spPr/>
      <dgm:t>
        <a:bodyPr/>
        <a:lstStyle/>
        <a:p>
          <a:endParaRPr lang="en-US"/>
        </a:p>
      </dgm:t>
    </dgm:pt>
    <dgm:pt modelId="{CC16347D-8CC6-4CB6-966E-6DA268E167FA}" type="sibTrans" cxnId="{BF0C358D-9392-4E4F-8A25-35B320AB907B}">
      <dgm:prSet/>
      <dgm:spPr/>
      <dgm:t>
        <a:bodyPr/>
        <a:lstStyle/>
        <a:p>
          <a:endParaRPr lang="en-US"/>
        </a:p>
      </dgm:t>
    </dgm:pt>
    <dgm:pt modelId="{4DD38EF6-6554-4C55-B614-2BA2346470E6}">
      <dgm:prSet/>
      <dgm:spPr/>
      <dgm:t>
        <a:bodyPr/>
        <a:lstStyle/>
        <a:p>
          <a:r>
            <a:rPr lang="pl-PL" b="0" i="0" dirty="0" err="1"/>
            <a:t>torchinfo</a:t>
          </a:r>
          <a:r>
            <a:rPr lang="pl-PL" b="0" i="0" dirty="0"/>
            <a:t> – podgląd informacji o utworzonej sieci neuronowej</a:t>
          </a:r>
          <a:endParaRPr lang="en-US" dirty="0"/>
        </a:p>
      </dgm:t>
    </dgm:pt>
    <dgm:pt modelId="{FF60DDA3-2CD1-4CE2-B8C0-EDD1D8FA8746}" type="parTrans" cxnId="{03E8E942-59E8-421F-95D2-166506D2E506}">
      <dgm:prSet/>
      <dgm:spPr/>
      <dgm:t>
        <a:bodyPr/>
        <a:lstStyle/>
        <a:p>
          <a:endParaRPr lang="en-US"/>
        </a:p>
      </dgm:t>
    </dgm:pt>
    <dgm:pt modelId="{2845FC56-5B78-41BF-8A27-16001DAD1215}" type="sibTrans" cxnId="{03E8E942-59E8-421F-95D2-166506D2E506}">
      <dgm:prSet/>
      <dgm:spPr/>
      <dgm:t>
        <a:bodyPr/>
        <a:lstStyle/>
        <a:p>
          <a:endParaRPr lang="en-US"/>
        </a:p>
      </dgm:t>
    </dgm:pt>
    <dgm:pt modelId="{C3160195-0B7D-4109-8FAD-649FEE6E3ADB}">
      <dgm:prSet/>
      <dgm:spPr/>
      <dgm:t>
        <a:bodyPr/>
        <a:lstStyle/>
        <a:p>
          <a:r>
            <a:rPr lang="pl-PL" b="0" i="0" dirty="0" err="1"/>
            <a:t>PyWavelets</a:t>
          </a:r>
          <a:r>
            <a:rPr lang="pl-PL" b="0" i="0" dirty="0"/>
            <a:t> – implementacja transformaty </a:t>
          </a:r>
          <a:r>
            <a:rPr lang="pl-PL" b="0" i="0" dirty="0" err="1"/>
            <a:t>falkowej</a:t>
          </a:r>
          <a:endParaRPr lang="en-US" dirty="0"/>
        </a:p>
      </dgm:t>
    </dgm:pt>
    <dgm:pt modelId="{557666A2-3384-4AE1-B97B-DDE94D480D1D}" type="parTrans" cxnId="{849A3E81-31BD-4D58-90DB-1BAF78093F46}">
      <dgm:prSet/>
      <dgm:spPr/>
      <dgm:t>
        <a:bodyPr/>
        <a:lstStyle/>
        <a:p>
          <a:endParaRPr lang="en-US"/>
        </a:p>
      </dgm:t>
    </dgm:pt>
    <dgm:pt modelId="{1729EF62-C5AE-4582-85B9-4FDCDCB28B98}" type="sibTrans" cxnId="{849A3E81-31BD-4D58-90DB-1BAF78093F46}">
      <dgm:prSet/>
      <dgm:spPr/>
      <dgm:t>
        <a:bodyPr/>
        <a:lstStyle/>
        <a:p>
          <a:endParaRPr lang="en-US"/>
        </a:p>
      </dgm:t>
    </dgm:pt>
    <dgm:pt modelId="{556A762B-6F01-4611-B9AC-8101018179E2}">
      <dgm:prSet/>
      <dgm:spPr/>
      <dgm:t>
        <a:bodyPr/>
        <a:lstStyle/>
        <a:p>
          <a:r>
            <a:rPr lang="pl-PL" b="0" i="0" dirty="0" err="1"/>
            <a:t>pytorch_wavelets</a:t>
          </a:r>
          <a:r>
            <a:rPr lang="pl-PL" b="0" i="0" dirty="0"/>
            <a:t> – implementacja transformaty </a:t>
          </a:r>
          <a:r>
            <a:rPr lang="pl-PL" b="0" i="0" dirty="0" err="1"/>
            <a:t>falkowej</a:t>
          </a:r>
          <a:r>
            <a:rPr lang="pl-PL" b="0" i="0" dirty="0"/>
            <a:t> na tensorach </a:t>
          </a:r>
          <a:endParaRPr lang="en-US" dirty="0"/>
        </a:p>
      </dgm:t>
    </dgm:pt>
    <dgm:pt modelId="{76015D6A-CB9E-4B77-BD64-9FC535C847A1}" type="parTrans" cxnId="{31E2C9CA-CD10-48CF-87D1-66DB194FBB7A}">
      <dgm:prSet/>
      <dgm:spPr/>
      <dgm:t>
        <a:bodyPr/>
        <a:lstStyle/>
        <a:p>
          <a:endParaRPr lang="en-US"/>
        </a:p>
      </dgm:t>
    </dgm:pt>
    <dgm:pt modelId="{CABCAB0A-E85C-4643-9BFA-44F65AE06359}" type="sibTrans" cxnId="{31E2C9CA-CD10-48CF-87D1-66DB194FBB7A}">
      <dgm:prSet/>
      <dgm:spPr/>
      <dgm:t>
        <a:bodyPr/>
        <a:lstStyle/>
        <a:p>
          <a:endParaRPr lang="en-US"/>
        </a:p>
      </dgm:t>
    </dgm:pt>
    <dgm:pt modelId="{3553EC34-64D2-4E0E-9412-E735E9FECAFE}">
      <dgm:prSet/>
      <dgm:spPr/>
      <dgm:t>
        <a:bodyPr/>
        <a:lstStyle/>
        <a:p>
          <a:r>
            <a:rPr lang="pl-PL" b="0" i="0" dirty="0" err="1"/>
            <a:t>SciPy</a:t>
          </a:r>
          <a:r>
            <a:rPr lang="pl-PL" b="0" i="0" dirty="0"/>
            <a:t> – analiza danych, tutaj jednowymiarowego sygnału EKG</a:t>
          </a:r>
          <a:endParaRPr lang="en-US" dirty="0"/>
        </a:p>
      </dgm:t>
    </dgm:pt>
    <dgm:pt modelId="{59B7F047-8996-409A-A5D3-D71152FE1E9C}" type="parTrans" cxnId="{79A8B59D-4B4D-444D-8523-2A50AF3D40F2}">
      <dgm:prSet/>
      <dgm:spPr/>
      <dgm:t>
        <a:bodyPr/>
        <a:lstStyle/>
        <a:p>
          <a:endParaRPr lang="en-US"/>
        </a:p>
      </dgm:t>
    </dgm:pt>
    <dgm:pt modelId="{E7D3E9A8-D619-4E5D-9568-D1F0FFC037A5}" type="sibTrans" cxnId="{79A8B59D-4B4D-444D-8523-2A50AF3D40F2}">
      <dgm:prSet/>
      <dgm:spPr/>
      <dgm:t>
        <a:bodyPr/>
        <a:lstStyle/>
        <a:p>
          <a:endParaRPr lang="en-US"/>
        </a:p>
      </dgm:t>
    </dgm:pt>
    <dgm:pt modelId="{86035478-E8FB-4BA3-9FB7-2027E5F714C7}" type="pres">
      <dgm:prSet presAssocID="{AC1FBC0B-8CBF-4B31-859F-1A519ADB907B}" presName="Name0" presStyleCnt="0">
        <dgm:presLayoutVars>
          <dgm:chMax val="7"/>
          <dgm:chPref val="7"/>
          <dgm:dir/>
        </dgm:presLayoutVars>
      </dgm:prSet>
      <dgm:spPr/>
    </dgm:pt>
    <dgm:pt modelId="{ADE241C7-366C-4A74-A962-285883CB812E}" type="pres">
      <dgm:prSet presAssocID="{AC1FBC0B-8CBF-4B31-859F-1A519ADB907B}" presName="Name1" presStyleCnt="0"/>
      <dgm:spPr/>
    </dgm:pt>
    <dgm:pt modelId="{34E108EA-9381-4918-AB8B-94E2F95EF2B3}" type="pres">
      <dgm:prSet presAssocID="{AC1FBC0B-8CBF-4B31-859F-1A519ADB907B}" presName="cycle" presStyleCnt="0"/>
      <dgm:spPr/>
    </dgm:pt>
    <dgm:pt modelId="{60AD89F3-D0AE-4D2B-957F-0F63FB5A8126}" type="pres">
      <dgm:prSet presAssocID="{AC1FBC0B-8CBF-4B31-859F-1A519ADB907B}" presName="srcNode" presStyleLbl="node1" presStyleIdx="0" presStyleCnt="6"/>
      <dgm:spPr/>
    </dgm:pt>
    <dgm:pt modelId="{DE193AC8-FA1F-4B0E-BED5-C5C1E0649315}" type="pres">
      <dgm:prSet presAssocID="{AC1FBC0B-8CBF-4B31-859F-1A519ADB907B}" presName="conn" presStyleLbl="parChTrans1D2" presStyleIdx="0" presStyleCnt="1"/>
      <dgm:spPr/>
    </dgm:pt>
    <dgm:pt modelId="{9B5A3662-6B83-4B94-91B7-F54278B0E848}" type="pres">
      <dgm:prSet presAssocID="{AC1FBC0B-8CBF-4B31-859F-1A519ADB907B}" presName="extraNode" presStyleLbl="node1" presStyleIdx="0" presStyleCnt="6"/>
      <dgm:spPr/>
    </dgm:pt>
    <dgm:pt modelId="{EB38EAA2-A0CC-446F-8F71-86FADA92D40B}" type="pres">
      <dgm:prSet presAssocID="{AC1FBC0B-8CBF-4B31-859F-1A519ADB907B}" presName="dstNode" presStyleLbl="node1" presStyleIdx="0" presStyleCnt="6"/>
      <dgm:spPr/>
    </dgm:pt>
    <dgm:pt modelId="{383DDF63-ED6E-4509-83FB-A423E8C76D5B}" type="pres">
      <dgm:prSet presAssocID="{334A3EBF-A1C0-4C28-BC0B-1C759379A876}" presName="text_1" presStyleLbl="node1" presStyleIdx="0" presStyleCnt="6">
        <dgm:presLayoutVars>
          <dgm:bulletEnabled val="1"/>
        </dgm:presLayoutVars>
      </dgm:prSet>
      <dgm:spPr/>
    </dgm:pt>
    <dgm:pt modelId="{9232C1F2-8F1B-4916-87E2-954820F10911}" type="pres">
      <dgm:prSet presAssocID="{334A3EBF-A1C0-4C28-BC0B-1C759379A876}" presName="accent_1" presStyleCnt="0"/>
      <dgm:spPr/>
    </dgm:pt>
    <dgm:pt modelId="{CEBEE711-2595-421C-8E9E-1656A77B521F}" type="pres">
      <dgm:prSet presAssocID="{334A3EBF-A1C0-4C28-BC0B-1C759379A876}" presName="accentRepeatNode" presStyleLbl="solidFgAcc1" presStyleIdx="0" presStyleCnt="6"/>
      <dgm:spPr/>
    </dgm:pt>
    <dgm:pt modelId="{78BE41F1-4610-4B00-B58D-44719542F7FD}" type="pres">
      <dgm:prSet presAssocID="{D4E96D19-DBD7-4477-A6DB-A9B798739402}" presName="text_2" presStyleLbl="node1" presStyleIdx="1" presStyleCnt="6">
        <dgm:presLayoutVars>
          <dgm:bulletEnabled val="1"/>
        </dgm:presLayoutVars>
      </dgm:prSet>
      <dgm:spPr/>
    </dgm:pt>
    <dgm:pt modelId="{EF3B9014-34ED-4A39-AE78-35626312742D}" type="pres">
      <dgm:prSet presAssocID="{D4E96D19-DBD7-4477-A6DB-A9B798739402}" presName="accent_2" presStyleCnt="0"/>
      <dgm:spPr/>
    </dgm:pt>
    <dgm:pt modelId="{ABC8D55A-CD2F-4501-8C46-52671FB03E3B}" type="pres">
      <dgm:prSet presAssocID="{D4E96D19-DBD7-4477-A6DB-A9B798739402}" presName="accentRepeatNode" presStyleLbl="solidFgAcc1" presStyleIdx="1" presStyleCnt="6"/>
      <dgm:spPr/>
    </dgm:pt>
    <dgm:pt modelId="{E59E61FE-0499-4A17-8230-D4AB2F88A592}" type="pres">
      <dgm:prSet presAssocID="{4DD38EF6-6554-4C55-B614-2BA2346470E6}" presName="text_3" presStyleLbl="node1" presStyleIdx="2" presStyleCnt="6">
        <dgm:presLayoutVars>
          <dgm:bulletEnabled val="1"/>
        </dgm:presLayoutVars>
      </dgm:prSet>
      <dgm:spPr/>
    </dgm:pt>
    <dgm:pt modelId="{F113EC79-74C7-4CA7-BD03-01EC061A8024}" type="pres">
      <dgm:prSet presAssocID="{4DD38EF6-6554-4C55-B614-2BA2346470E6}" presName="accent_3" presStyleCnt="0"/>
      <dgm:spPr/>
    </dgm:pt>
    <dgm:pt modelId="{EB29BECC-031E-4F66-9C62-1FC4CFFE3CAC}" type="pres">
      <dgm:prSet presAssocID="{4DD38EF6-6554-4C55-B614-2BA2346470E6}" presName="accentRepeatNode" presStyleLbl="solidFgAcc1" presStyleIdx="2" presStyleCnt="6"/>
      <dgm:spPr/>
    </dgm:pt>
    <dgm:pt modelId="{5AEB39F2-33A9-4011-9093-3740DE82EE79}" type="pres">
      <dgm:prSet presAssocID="{C3160195-0B7D-4109-8FAD-649FEE6E3ADB}" presName="text_4" presStyleLbl="node1" presStyleIdx="3" presStyleCnt="6">
        <dgm:presLayoutVars>
          <dgm:bulletEnabled val="1"/>
        </dgm:presLayoutVars>
      </dgm:prSet>
      <dgm:spPr/>
    </dgm:pt>
    <dgm:pt modelId="{A57F0524-5FD9-4002-A3A4-371DD22F2B80}" type="pres">
      <dgm:prSet presAssocID="{C3160195-0B7D-4109-8FAD-649FEE6E3ADB}" presName="accent_4" presStyleCnt="0"/>
      <dgm:spPr/>
    </dgm:pt>
    <dgm:pt modelId="{051FB891-F9DF-4A66-9917-334291C06AA3}" type="pres">
      <dgm:prSet presAssocID="{C3160195-0B7D-4109-8FAD-649FEE6E3ADB}" presName="accentRepeatNode" presStyleLbl="solidFgAcc1" presStyleIdx="3" presStyleCnt="6"/>
      <dgm:spPr/>
    </dgm:pt>
    <dgm:pt modelId="{58B81358-6CE6-4F78-987D-BF5582E5B35A}" type="pres">
      <dgm:prSet presAssocID="{556A762B-6F01-4611-B9AC-8101018179E2}" presName="text_5" presStyleLbl="node1" presStyleIdx="4" presStyleCnt="6">
        <dgm:presLayoutVars>
          <dgm:bulletEnabled val="1"/>
        </dgm:presLayoutVars>
      </dgm:prSet>
      <dgm:spPr/>
    </dgm:pt>
    <dgm:pt modelId="{C5600E3F-5828-40AE-8C4D-F68D73A68013}" type="pres">
      <dgm:prSet presAssocID="{556A762B-6F01-4611-B9AC-8101018179E2}" presName="accent_5" presStyleCnt="0"/>
      <dgm:spPr/>
    </dgm:pt>
    <dgm:pt modelId="{F623DDED-53CD-4945-A108-11A1244A96A6}" type="pres">
      <dgm:prSet presAssocID="{556A762B-6F01-4611-B9AC-8101018179E2}" presName="accentRepeatNode" presStyleLbl="solidFgAcc1" presStyleIdx="4" presStyleCnt="6"/>
      <dgm:spPr/>
    </dgm:pt>
    <dgm:pt modelId="{736876F4-14D7-4A1F-8DFC-E0942447C8CF}" type="pres">
      <dgm:prSet presAssocID="{3553EC34-64D2-4E0E-9412-E735E9FECAFE}" presName="text_6" presStyleLbl="node1" presStyleIdx="5" presStyleCnt="6">
        <dgm:presLayoutVars>
          <dgm:bulletEnabled val="1"/>
        </dgm:presLayoutVars>
      </dgm:prSet>
      <dgm:spPr/>
    </dgm:pt>
    <dgm:pt modelId="{982FB298-EFCB-48BA-B7EA-A25B9564FF56}" type="pres">
      <dgm:prSet presAssocID="{3553EC34-64D2-4E0E-9412-E735E9FECAFE}" presName="accent_6" presStyleCnt="0"/>
      <dgm:spPr/>
    </dgm:pt>
    <dgm:pt modelId="{BB2D5B66-5AAF-476B-ABE4-964006AF116A}" type="pres">
      <dgm:prSet presAssocID="{3553EC34-64D2-4E0E-9412-E735E9FECAFE}" presName="accentRepeatNode" presStyleLbl="solidFgAcc1" presStyleIdx="5" presStyleCnt="6"/>
      <dgm:spPr/>
    </dgm:pt>
  </dgm:ptLst>
  <dgm:cxnLst>
    <dgm:cxn modelId="{F149D92B-5130-46C7-986E-25A137151C36}" type="presOf" srcId="{3553EC34-64D2-4E0E-9412-E735E9FECAFE}" destId="{736876F4-14D7-4A1F-8DFC-E0942447C8CF}" srcOrd="0" destOrd="0" presId="urn:microsoft.com/office/officeart/2008/layout/VerticalCurvedList"/>
    <dgm:cxn modelId="{3CB41B2C-6D2F-4722-9549-64F246F5D7C7}" type="presOf" srcId="{C3160195-0B7D-4109-8FAD-649FEE6E3ADB}" destId="{5AEB39F2-33A9-4011-9093-3740DE82EE79}" srcOrd="0" destOrd="0" presId="urn:microsoft.com/office/officeart/2008/layout/VerticalCurvedList"/>
    <dgm:cxn modelId="{03E8E942-59E8-421F-95D2-166506D2E506}" srcId="{AC1FBC0B-8CBF-4B31-859F-1A519ADB907B}" destId="{4DD38EF6-6554-4C55-B614-2BA2346470E6}" srcOrd="2" destOrd="0" parTransId="{FF60DDA3-2CD1-4CE2-B8C0-EDD1D8FA8746}" sibTransId="{2845FC56-5B78-41BF-8A27-16001DAD1215}"/>
    <dgm:cxn modelId="{8F71216A-6F54-42DF-9578-652FD24A748B}" type="presOf" srcId="{D4E96D19-DBD7-4477-A6DB-A9B798739402}" destId="{78BE41F1-4610-4B00-B58D-44719542F7FD}" srcOrd="0" destOrd="0" presId="urn:microsoft.com/office/officeart/2008/layout/VerticalCurvedList"/>
    <dgm:cxn modelId="{67BF536B-F817-463E-A677-61F1E6DAE27C}" type="presOf" srcId="{334A3EBF-A1C0-4C28-BC0B-1C759379A876}" destId="{383DDF63-ED6E-4509-83FB-A423E8C76D5B}" srcOrd="0" destOrd="0" presId="urn:microsoft.com/office/officeart/2008/layout/VerticalCurvedList"/>
    <dgm:cxn modelId="{4DFA8B6E-5D04-4E82-B9BA-D04C48BCFFD5}" type="presOf" srcId="{017DA8AB-AED8-44CB-9E4A-40968EBDFC4E}" destId="{DE193AC8-FA1F-4B0E-BED5-C5C1E0649315}" srcOrd="0" destOrd="0" presId="urn:microsoft.com/office/officeart/2008/layout/VerticalCurvedList"/>
    <dgm:cxn modelId="{849A3E81-31BD-4D58-90DB-1BAF78093F46}" srcId="{AC1FBC0B-8CBF-4B31-859F-1A519ADB907B}" destId="{C3160195-0B7D-4109-8FAD-649FEE6E3ADB}" srcOrd="3" destOrd="0" parTransId="{557666A2-3384-4AE1-B97B-DDE94D480D1D}" sibTransId="{1729EF62-C5AE-4582-85B9-4FDCDCB28B98}"/>
    <dgm:cxn modelId="{BF0C358D-9392-4E4F-8A25-35B320AB907B}" srcId="{AC1FBC0B-8CBF-4B31-859F-1A519ADB907B}" destId="{D4E96D19-DBD7-4477-A6DB-A9B798739402}" srcOrd="1" destOrd="0" parTransId="{13FEA125-0F25-40BD-A7C6-FD0F7CABEEB7}" sibTransId="{CC16347D-8CC6-4CB6-966E-6DA268E167FA}"/>
    <dgm:cxn modelId="{6956C19B-5C0A-4FCD-9722-F63B58663A78}" type="presOf" srcId="{556A762B-6F01-4611-B9AC-8101018179E2}" destId="{58B81358-6CE6-4F78-987D-BF5582E5B35A}" srcOrd="0" destOrd="0" presId="urn:microsoft.com/office/officeart/2008/layout/VerticalCurvedList"/>
    <dgm:cxn modelId="{79A8B59D-4B4D-444D-8523-2A50AF3D40F2}" srcId="{AC1FBC0B-8CBF-4B31-859F-1A519ADB907B}" destId="{3553EC34-64D2-4E0E-9412-E735E9FECAFE}" srcOrd="5" destOrd="0" parTransId="{59B7F047-8996-409A-A5D3-D71152FE1E9C}" sibTransId="{E7D3E9A8-D619-4E5D-9568-D1F0FFC037A5}"/>
    <dgm:cxn modelId="{60FA1CAA-93E2-4FC4-A2CA-78F1DB783D4D}" type="presOf" srcId="{AC1FBC0B-8CBF-4B31-859F-1A519ADB907B}" destId="{86035478-E8FB-4BA3-9FB7-2027E5F714C7}" srcOrd="0" destOrd="0" presId="urn:microsoft.com/office/officeart/2008/layout/VerticalCurvedList"/>
    <dgm:cxn modelId="{44A829AC-99F5-4315-9EEF-A82D7DA021D8}" srcId="{AC1FBC0B-8CBF-4B31-859F-1A519ADB907B}" destId="{334A3EBF-A1C0-4C28-BC0B-1C759379A876}" srcOrd="0" destOrd="0" parTransId="{5988150D-0E15-4636-B6B3-74293218C1E4}" sibTransId="{017DA8AB-AED8-44CB-9E4A-40968EBDFC4E}"/>
    <dgm:cxn modelId="{C7CA06C1-CB33-46AC-93C6-D4E8B9814B30}" type="presOf" srcId="{4DD38EF6-6554-4C55-B614-2BA2346470E6}" destId="{E59E61FE-0499-4A17-8230-D4AB2F88A592}" srcOrd="0" destOrd="0" presId="urn:microsoft.com/office/officeart/2008/layout/VerticalCurvedList"/>
    <dgm:cxn modelId="{31E2C9CA-CD10-48CF-87D1-66DB194FBB7A}" srcId="{AC1FBC0B-8CBF-4B31-859F-1A519ADB907B}" destId="{556A762B-6F01-4611-B9AC-8101018179E2}" srcOrd="4" destOrd="0" parTransId="{76015D6A-CB9E-4B77-BD64-9FC535C847A1}" sibTransId="{CABCAB0A-E85C-4643-9BFA-44F65AE06359}"/>
    <dgm:cxn modelId="{9458D8F7-A852-4621-85D3-FDED66B3ECD8}" type="presParOf" srcId="{86035478-E8FB-4BA3-9FB7-2027E5F714C7}" destId="{ADE241C7-366C-4A74-A962-285883CB812E}" srcOrd="0" destOrd="0" presId="urn:microsoft.com/office/officeart/2008/layout/VerticalCurvedList"/>
    <dgm:cxn modelId="{DEABA534-70B2-40B5-A4E2-67ED20832413}" type="presParOf" srcId="{ADE241C7-366C-4A74-A962-285883CB812E}" destId="{34E108EA-9381-4918-AB8B-94E2F95EF2B3}" srcOrd="0" destOrd="0" presId="urn:microsoft.com/office/officeart/2008/layout/VerticalCurvedList"/>
    <dgm:cxn modelId="{75393E6C-828B-4332-9F4E-5796C3E65E7D}" type="presParOf" srcId="{34E108EA-9381-4918-AB8B-94E2F95EF2B3}" destId="{60AD89F3-D0AE-4D2B-957F-0F63FB5A8126}" srcOrd="0" destOrd="0" presId="urn:microsoft.com/office/officeart/2008/layout/VerticalCurvedList"/>
    <dgm:cxn modelId="{3B4C9FC6-D8C1-4313-88E0-DC8536D3066B}" type="presParOf" srcId="{34E108EA-9381-4918-AB8B-94E2F95EF2B3}" destId="{DE193AC8-FA1F-4B0E-BED5-C5C1E0649315}" srcOrd="1" destOrd="0" presId="urn:microsoft.com/office/officeart/2008/layout/VerticalCurvedList"/>
    <dgm:cxn modelId="{F8705EA3-DC6B-4005-AAF5-FD0C5E7C6810}" type="presParOf" srcId="{34E108EA-9381-4918-AB8B-94E2F95EF2B3}" destId="{9B5A3662-6B83-4B94-91B7-F54278B0E848}" srcOrd="2" destOrd="0" presId="urn:microsoft.com/office/officeart/2008/layout/VerticalCurvedList"/>
    <dgm:cxn modelId="{5B03F5A4-9579-44E3-A70C-A8BF233639EE}" type="presParOf" srcId="{34E108EA-9381-4918-AB8B-94E2F95EF2B3}" destId="{EB38EAA2-A0CC-446F-8F71-86FADA92D40B}" srcOrd="3" destOrd="0" presId="urn:microsoft.com/office/officeart/2008/layout/VerticalCurvedList"/>
    <dgm:cxn modelId="{F3A5D068-217A-479C-BB5C-4430E1485890}" type="presParOf" srcId="{ADE241C7-366C-4A74-A962-285883CB812E}" destId="{383DDF63-ED6E-4509-83FB-A423E8C76D5B}" srcOrd="1" destOrd="0" presId="urn:microsoft.com/office/officeart/2008/layout/VerticalCurvedList"/>
    <dgm:cxn modelId="{03D63088-A575-46BD-B8CC-D0F0C44289C0}" type="presParOf" srcId="{ADE241C7-366C-4A74-A962-285883CB812E}" destId="{9232C1F2-8F1B-4916-87E2-954820F10911}" srcOrd="2" destOrd="0" presId="urn:microsoft.com/office/officeart/2008/layout/VerticalCurvedList"/>
    <dgm:cxn modelId="{023F42A1-249B-457E-83E6-CE62A98B65D4}" type="presParOf" srcId="{9232C1F2-8F1B-4916-87E2-954820F10911}" destId="{CEBEE711-2595-421C-8E9E-1656A77B521F}" srcOrd="0" destOrd="0" presId="urn:microsoft.com/office/officeart/2008/layout/VerticalCurvedList"/>
    <dgm:cxn modelId="{FF8C6177-C041-4090-8481-953E4195802F}" type="presParOf" srcId="{ADE241C7-366C-4A74-A962-285883CB812E}" destId="{78BE41F1-4610-4B00-B58D-44719542F7FD}" srcOrd="3" destOrd="0" presId="urn:microsoft.com/office/officeart/2008/layout/VerticalCurvedList"/>
    <dgm:cxn modelId="{EC539BA1-39AF-4012-97E3-C2E8D9DD4935}" type="presParOf" srcId="{ADE241C7-366C-4A74-A962-285883CB812E}" destId="{EF3B9014-34ED-4A39-AE78-35626312742D}" srcOrd="4" destOrd="0" presId="urn:microsoft.com/office/officeart/2008/layout/VerticalCurvedList"/>
    <dgm:cxn modelId="{6AAE53EA-AC60-4657-A421-8BE48FB24E47}" type="presParOf" srcId="{EF3B9014-34ED-4A39-AE78-35626312742D}" destId="{ABC8D55A-CD2F-4501-8C46-52671FB03E3B}" srcOrd="0" destOrd="0" presId="urn:microsoft.com/office/officeart/2008/layout/VerticalCurvedList"/>
    <dgm:cxn modelId="{136BFBE1-E13F-402C-ADCF-CFCD15A9564B}" type="presParOf" srcId="{ADE241C7-366C-4A74-A962-285883CB812E}" destId="{E59E61FE-0499-4A17-8230-D4AB2F88A592}" srcOrd="5" destOrd="0" presId="urn:microsoft.com/office/officeart/2008/layout/VerticalCurvedList"/>
    <dgm:cxn modelId="{70CFC74F-7AD5-46B0-ADA5-AF16E9659056}" type="presParOf" srcId="{ADE241C7-366C-4A74-A962-285883CB812E}" destId="{F113EC79-74C7-4CA7-BD03-01EC061A8024}" srcOrd="6" destOrd="0" presId="urn:microsoft.com/office/officeart/2008/layout/VerticalCurvedList"/>
    <dgm:cxn modelId="{EFCFDE07-21AF-4FAE-9B75-D8E10372768E}" type="presParOf" srcId="{F113EC79-74C7-4CA7-BD03-01EC061A8024}" destId="{EB29BECC-031E-4F66-9C62-1FC4CFFE3CAC}" srcOrd="0" destOrd="0" presId="urn:microsoft.com/office/officeart/2008/layout/VerticalCurvedList"/>
    <dgm:cxn modelId="{202ED543-7363-46F1-BAE8-4DFA73860C5F}" type="presParOf" srcId="{ADE241C7-366C-4A74-A962-285883CB812E}" destId="{5AEB39F2-33A9-4011-9093-3740DE82EE79}" srcOrd="7" destOrd="0" presId="urn:microsoft.com/office/officeart/2008/layout/VerticalCurvedList"/>
    <dgm:cxn modelId="{B22DE433-5580-45B9-AECC-96C96EF8A3D8}" type="presParOf" srcId="{ADE241C7-366C-4A74-A962-285883CB812E}" destId="{A57F0524-5FD9-4002-A3A4-371DD22F2B80}" srcOrd="8" destOrd="0" presId="urn:microsoft.com/office/officeart/2008/layout/VerticalCurvedList"/>
    <dgm:cxn modelId="{79096A03-3700-49CE-8472-899F8B9CA7D6}" type="presParOf" srcId="{A57F0524-5FD9-4002-A3A4-371DD22F2B80}" destId="{051FB891-F9DF-4A66-9917-334291C06AA3}" srcOrd="0" destOrd="0" presId="urn:microsoft.com/office/officeart/2008/layout/VerticalCurvedList"/>
    <dgm:cxn modelId="{D6196C28-9B63-42C8-9AA1-CA6857419938}" type="presParOf" srcId="{ADE241C7-366C-4A74-A962-285883CB812E}" destId="{58B81358-6CE6-4F78-987D-BF5582E5B35A}" srcOrd="9" destOrd="0" presId="urn:microsoft.com/office/officeart/2008/layout/VerticalCurvedList"/>
    <dgm:cxn modelId="{537836C3-870F-4CCF-A895-9A9918F823C2}" type="presParOf" srcId="{ADE241C7-366C-4A74-A962-285883CB812E}" destId="{C5600E3F-5828-40AE-8C4D-F68D73A68013}" srcOrd="10" destOrd="0" presId="urn:microsoft.com/office/officeart/2008/layout/VerticalCurvedList"/>
    <dgm:cxn modelId="{124E69E9-B549-44A7-8D6B-AF73509BC271}" type="presParOf" srcId="{C5600E3F-5828-40AE-8C4D-F68D73A68013}" destId="{F623DDED-53CD-4945-A108-11A1244A96A6}" srcOrd="0" destOrd="0" presId="urn:microsoft.com/office/officeart/2008/layout/VerticalCurvedList"/>
    <dgm:cxn modelId="{7CE0241E-6495-4114-B67C-B4633A8F8800}" type="presParOf" srcId="{ADE241C7-366C-4A74-A962-285883CB812E}" destId="{736876F4-14D7-4A1F-8DFC-E0942447C8CF}" srcOrd="11" destOrd="0" presId="urn:microsoft.com/office/officeart/2008/layout/VerticalCurvedList"/>
    <dgm:cxn modelId="{4734AA3B-4830-4CEB-A4D7-F054DB7046EF}" type="presParOf" srcId="{ADE241C7-366C-4A74-A962-285883CB812E}" destId="{982FB298-EFCB-48BA-B7EA-A25B9564FF56}" srcOrd="12" destOrd="0" presId="urn:microsoft.com/office/officeart/2008/layout/VerticalCurvedList"/>
    <dgm:cxn modelId="{0CC6BF23-8C1F-4231-9646-70E823BCE5FA}" type="presParOf" srcId="{982FB298-EFCB-48BA-B7EA-A25B9564FF56}" destId="{BB2D5B66-5AAF-476B-ABE4-964006AF116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5343A-95D7-4275-BFB0-92AED5182F11}">
      <dsp:nvSpPr>
        <dsp:cNvPr id="0" name=""/>
        <dsp:cNvSpPr/>
      </dsp:nvSpPr>
      <dsp:spPr>
        <a:xfrm rot="10800000">
          <a:off x="1846787" y="2000"/>
          <a:ext cx="6830880" cy="504910"/>
        </a:xfrm>
        <a:prstGeom prst="homePlate">
          <a:avLst/>
        </a:prstGeom>
        <a:solidFill>
          <a:schemeClr val="accent6">
            <a:lumMod val="6500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65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b="0" i="0" kern="1200" dirty="0"/>
            <a:t>Wprowadzenie teoretyczne</a:t>
          </a:r>
          <a:endParaRPr lang="en-US" sz="2400" kern="1200" dirty="0"/>
        </a:p>
      </dsp:txBody>
      <dsp:txXfrm rot="10800000">
        <a:off x="1973014" y="2000"/>
        <a:ext cx="6704653" cy="504910"/>
      </dsp:txXfrm>
    </dsp:sp>
    <dsp:sp modelId="{66AC071C-D640-405B-98F2-488C690BBBCF}">
      <dsp:nvSpPr>
        <dsp:cNvPr id="0" name=""/>
        <dsp:cNvSpPr/>
      </dsp:nvSpPr>
      <dsp:spPr>
        <a:xfrm>
          <a:off x="1594332" y="2000"/>
          <a:ext cx="504910" cy="504910"/>
        </a:xfrm>
        <a:prstGeom prst="ellipse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9F38E-1BED-437A-BF89-DC63891B2922}">
      <dsp:nvSpPr>
        <dsp:cNvPr id="0" name=""/>
        <dsp:cNvSpPr/>
      </dsp:nvSpPr>
      <dsp:spPr>
        <a:xfrm rot="10800000">
          <a:off x="1846787" y="643178"/>
          <a:ext cx="6830880" cy="504910"/>
        </a:xfrm>
        <a:prstGeom prst="homePlate">
          <a:avLst/>
        </a:prstGeom>
        <a:solidFill>
          <a:schemeClr val="accent6">
            <a:lumMod val="6500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65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b="0" i="0" kern="1200"/>
            <a:t>State-of-the-art.</a:t>
          </a:r>
          <a:endParaRPr lang="en-US" sz="2400" kern="1200"/>
        </a:p>
      </dsp:txBody>
      <dsp:txXfrm rot="10800000">
        <a:off x="1973014" y="643178"/>
        <a:ext cx="6704653" cy="504910"/>
      </dsp:txXfrm>
    </dsp:sp>
    <dsp:sp modelId="{245A0713-76EB-4340-A75E-3340F4FAB72C}">
      <dsp:nvSpPr>
        <dsp:cNvPr id="0" name=""/>
        <dsp:cNvSpPr/>
      </dsp:nvSpPr>
      <dsp:spPr>
        <a:xfrm>
          <a:off x="1594332" y="643178"/>
          <a:ext cx="504910" cy="504910"/>
        </a:xfrm>
        <a:prstGeom prst="ellipse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BC455-C3F9-4DBE-9323-868110B4D2A9}">
      <dsp:nvSpPr>
        <dsp:cNvPr id="0" name=""/>
        <dsp:cNvSpPr/>
      </dsp:nvSpPr>
      <dsp:spPr>
        <a:xfrm rot="10800000">
          <a:off x="1846787" y="1284355"/>
          <a:ext cx="6830880" cy="504910"/>
        </a:xfrm>
        <a:prstGeom prst="homePlate">
          <a:avLst/>
        </a:prstGeom>
        <a:solidFill>
          <a:schemeClr val="accent6">
            <a:lumMod val="6500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65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b="0" i="0" kern="1200"/>
            <a:t>Analiza danych</a:t>
          </a:r>
          <a:endParaRPr lang="en-US" sz="2400" kern="1200"/>
        </a:p>
      </dsp:txBody>
      <dsp:txXfrm rot="10800000">
        <a:off x="1973014" y="1284355"/>
        <a:ext cx="6704653" cy="504910"/>
      </dsp:txXfrm>
    </dsp:sp>
    <dsp:sp modelId="{A88AB489-BFD1-47C1-BAD2-CF93924094AE}">
      <dsp:nvSpPr>
        <dsp:cNvPr id="0" name=""/>
        <dsp:cNvSpPr/>
      </dsp:nvSpPr>
      <dsp:spPr>
        <a:xfrm>
          <a:off x="1594332" y="1284355"/>
          <a:ext cx="504910" cy="504910"/>
        </a:xfrm>
        <a:prstGeom prst="ellipse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AC7B0-8674-4E3B-BD67-4D7C04F94BDF}">
      <dsp:nvSpPr>
        <dsp:cNvPr id="0" name=""/>
        <dsp:cNvSpPr/>
      </dsp:nvSpPr>
      <dsp:spPr>
        <a:xfrm rot="10800000">
          <a:off x="1846787" y="1925532"/>
          <a:ext cx="6830880" cy="504910"/>
        </a:xfrm>
        <a:prstGeom prst="homePlate">
          <a:avLst/>
        </a:prstGeom>
        <a:solidFill>
          <a:schemeClr val="accent6">
            <a:lumMod val="6500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65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b="0" i="0" kern="1200"/>
            <a:t>Architektura Falkowej Sieci Neuronowej</a:t>
          </a:r>
          <a:endParaRPr lang="en-US" sz="2400" kern="1200"/>
        </a:p>
      </dsp:txBody>
      <dsp:txXfrm rot="10800000">
        <a:off x="1973014" y="1925532"/>
        <a:ext cx="6704653" cy="504910"/>
      </dsp:txXfrm>
    </dsp:sp>
    <dsp:sp modelId="{DEF8A003-21B0-4F17-BBA0-A7F2F09EB57D}">
      <dsp:nvSpPr>
        <dsp:cNvPr id="0" name=""/>
        <dsp:cNvSpPr/>
      </dsp:nvSpPr>
      <dsp:spPr>
        <a:xfrm>
          <a:off x="1594332" y="1925532"/>
          <a:ext cx="504910" cy="504910"/>
        </a:xfrm>
        <a:prstGeom prst="ellipse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74E6FC-929B-4EA3-91B1-6C7F18F5320B}">
      <dsp:nvSpPr>
        <dsp:cNvPr id="0" name=""/>
        <dsp:cNvSpPr/>
      </dsp:nvSpPr>
      <dsp:spPr>
        <a:xfrm rot="10800000">
          <a:off x="1846787" y="2566709"/>
          <a:ext cx="6830880" cy="504910"/>
        </a:xfrm>
        <a:prstGeom prst="homePlate">
          <a:avLst/>
        </a:prstGeom>
        <a:solidFill>
          <a:schemeClr val="accent6">
            <a:lumMod val="6500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65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b="0" i="0" kern="1200" dirty="0"/>
            <a:t>Implementacje Falkowej Sieci Neuronowej</a:t>
          </a:r>
          <a:endParaRPr lang="en-US" sz="2400" kern="1200" dirty="0"/>
        </a:p>
      </dsp:txBody>
      <dsp:txXfrm rot="10800000">
        <a:off x="1973014" y="2566709"/>
        <a:ext cx="6704653" cy="504910"/>
      </dsp:txXfrm>
    </dsp:sp>
    <dsp:sp modelId="{DA004B8E-F4E7-4775-BA97-7774D5DF9885}">
      <dsp:nvSpPr>
        <dsp:cNvPr id="0" name=""/>
        <dsp:cNvSpPr/>
      </dsp:nvSpPr>
      <dsp:spPr>
        <a:xfrm>
          <a:off x="1594332" y="2566709"/>
          <a:ext cx="504910" cy="504910"/>
        </a:xfrm>
        <a:prstGeom prst="ellipse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00C05-7BE1-45F5-93DD-F8CCB3416525}">
      <dsp:nvSpPr>
        <dsp:cNvPr id="0" name=""/>
        <dsp:cNvSpPr/>
      </dsp:nvSpPr>
      <dsp:spPr>
        <a:xfrm rot="10800000">
          <a:off x="1846787" y="3207886"/>
          <a:ext cx="6830880" cy="504910"/>
        </a:xfrm>
        <a:prstGeom prst="homePlate">
          <a:avLst/>
        </a:prstGeom>
        <a:solidFill>
          <a:schemeClr val="accent6">
            <a:lumMod val="6500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65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b="0" i="0" kern="1200"/>
            <a:t>Podsumowanie</a:t>
          </a:r>
          <a:endParaRPr lang="en-US" sz="2400" kern="1200"/>
        </a:p>
      </dsp:txBody>
      <dsp:txXfrm rot="10800000">
        <a:off x="1973014" y="3207886"/>
        <a:ext cx="6704653" cy="504910"/>
      </dsp:txXfrm>
    </dsp:sp>
    <dsp:sp modelId="{3701FD2D-8088-4716-89BE-218579738453}">
      <dsp:nvSpPr>
        <dsp:cNvPr id="0" name=""/>
        <dsp:cNvSpPr/>
      </dsp:nvSpPr>
      <dsp:spPr>
        <a:xfrm>
          <a:off x="1594332" y="3207886"/>
          <a:ext cx="504910" cy="504910"/>
        </a:xfrm>
        <a:prstGeom prst="ellipse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193AC8-FA1F-4B0E-BED5-C5C1E0649315}">
      <dsp:nvSpPr>
        <dsp:cNvPr id="0" name=""/>
        <dsp:cNvSpPr/>
      </dsp:nvSpPr>
      <dsp:spPr>
        <a:xfrm>
          <a:off x="-4920789" y="-754037"/>
          <a:ext cx="5860619" cy="5860619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3DDF63-ED6E-4509-83FB-A423E8C76D5B}">
      <dsp:nvSpPr>
        <dsp:cNvPr id="0" name=""/>
        <dsp:cNvSpPr/>
      </dsp:nvSpPr>
      <dsp:spPr>
        <a:xfrm>
          <a:off x="350701" y="229204"/>
          <a:ext cx="9025818" cy="4582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372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b="0" i="0" kern="1200" dirty="0" err="1"/>
            <a:t>Python</a:t>
          </a:r>
          <a:r>
            <a:rPr lang="pl-PL" sz="2000" b="0" i="0" kern="1200" dirty="0"/>
            <a:t> – język programowania</a:t>
          </a:r>
          <a:endParaRPr lang="en-US" sz="2000" kern="1200" dirty="0"/>
        </a:p>
      </dsp:txBody>
      <dsp:txXfrm>
        <a:off x="350701" y="229204"/>
        <a:ext cx="9025818" cy="458235"/>
      </dsp:txXfrm>
    </dsp:sp>
    <dsp:sp modelId="{CEBEE711-2595-421C-8E9E-1656A77B521F}">
      <dsp:nvSpPr>
        <dsp:cNvPr id="0" name=""/>
        <dsp:cNvSpPr/>
      </dsp:nvSpPr>
      <dsp:spPr>
        <a:xfrm>
          <a:off x="64303" y="171925"/>
          <a:ext cx="572794" cy="572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BE41F1-4610-4B00-B58D-44719542F7FD}">
      <dsp:nvSpPr>
        <dsp:cNvPr id="0" name=""/>
        <dsp:cNvSpPr/>
      </dsp:nvSpPr>
      <dsp:spPr>
        <a:xfrm>
          <a:off x="727631" y="916471"/>
          <a:ext cx="8648887" cy="4582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372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b="0" i="0" kern="1200" dirty="0" err="1"/>
            <a:t>PyTorch</a:t>
          </a:r>
          <a:r>
            <a:rPr lang="pl-PL" sz="2000" b="0" i="0" kern="1200" dirty="0"/>
            <a:t> – implementacja sieci neuronowych</a:t>
          </a:r>
          <a:endParaRPr lang="en-US" sz="2000" kern="1200" dirty="0"/>
        </a:p>
      </dsp:txBody>
      <dsp:txXfrm>
        <a:off x="727631" y="916471"/>
        <a:ext cx="8648887" cy="458235"/>
      </dsp:txXfrm>
    </dsp:sp>
    <dsp:sp modelId="{ABC8D55A-CD2F-4501-8C46-52671FB03E3B}">
      <dsp:nvSpPr>
        <dsp:cNvPr id="0" name=""/>
        <dsp:cNvSpPr/>
      </dsp:nvSpPr>
      <dsp:spPr>
        <a:xfrm>
          <a:off x="441233" y="859192"/>
          <a:ext cx="572794" cy="572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59E61FE-0499-4A17-8230-D4AB2F88A592}">
      <dsp:nvSpPr>
        <dsp:cNvPr id="0" name=""/>
        <dsp:cNvSpPr/>
      </dsp:nvSpPr>
      <dsp:spPr>
        <a:xfrm>
          <a:off x="899992" y="1603738"/>
          <a:ext cx="8476527" cy="4582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372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b="0" i="0" kern="1200" dirty="0" err="1"/>
            <a:t>torchinfo</a:t>
          </a:r>
          <a:r>
            <a:rPr lang="pl-PL" sz="2000" b="0" i="0" kern="1200" dirty="0"/>
            <a:t> – podgląd informacji o utworzonej sieci neuronowej</a:t>
          </a:r>
          <a:endParaRPr lang="en-US" sz="2000" kern="1200" dirty="0"/>
        </a:p>
      </dsp:txBody>
      <dsp:txXfrm>
        <a:off x="899992" y="1603738"/>
        <a:ext cx="8476527" cy="458235"/>
      </dsp:txXfrm>
    </dsp:sp>
    <dsp:sp modelId="{EB29BECC-031E-4F66-9C62-1FC4CFFE3CAC}">
      <dsp:nvSpPr>
        <dsp:cNvPr id="0" name=""/>
        <dsp:cNvSpPr/>
      </dsp:nvSpPr>
      <dsp:spPr>
        <a:xfrm>
          <a:off x="613594" y="1546458"/>
          <a:ext cx="572794" cy="572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AEB39F2-33A9-4011-9093-3740DE82EE79}">
      <dsp:nvSpPr>
        <dsp:cNvPr id="0" name=""/>
        <dsp:cNvSpPr/>
      </dsp:nvSpPr>
      <dsp:spPr>
        <a:xfrm>
          <a:off x="899992" y="2290569"/>
          <a:ext cx="8476527" cy="4582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372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b="0" i="0" kern="1200" dirty="0" err="1"/>
            <a:t>PyWavelets</a:t>
          </a:r>
          <a:r>
            <a:rPr lang="pl-PL" sz="2000" b="0" i="0" kern="1200" dirty="0"/>
            <a:t> – implementacja transformaty </a:t>
          </a:r>
          <a:r>
            <a:rPr lang="pl-PL" sz="2000" b="0" i="0" kern="1200" dirty="0" err="1"/>
            <a:t>falkowej</a:t>
          </a:r>
          <a:endParaRPr lang="en-US" sz="2000" kern="1200" dirty="0"/>
        </a:p>
      </dsp:txBody>
      <dsp:txXfrm>
        <a:off x="899992" y="2290569"/>
        <a:ext cx="8476527" cy="458235"/>
      </dsp:txXfrm>
    </dsp:sp>
    <dsp:sp modelId="{051FB891-F9DF-4A66-9917-334291C06AA3}">
      <dsp:nvSpPr>
        <dsp:cNvPr id="0" name=""/>
        <dsp:cNvSpPr/>
      </dsp:nvSpPr>
      <dsp:spPr>
        <a:xfrm>
          <a:off x="613594" y="2233290"/>
          <a:ext cx="572794" cy="572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8B81358-6CE6-4F78-987D-BF5582E5B35A}">
      <dsp:nvSpPr>
        <dsp:cNvPr id="0" name=""/>
        <dsp:cNvSpPr/>
      </dsp:nvSpPr>
      <dsp:spPr>
        <a:xfrm>
          <a:off x="727631" y="2977836"/>
          <a:ext cx="8648887" cy="4582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372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b="0" i="0" kern="1200" dirty="0" err="1"/>
            <a:t>pytorch_wavelets</a:t>
          </a:r>
          <a:r>
            <a:rPr lang="pl-PL" sz="2000" b="0" i="0" kern="1200" dirty="0"/>
            <a:t> – implementacja transformaty </a:t>
          </a:r>
          <a:r>
            <a:rPr lang="pl-PL" sz="2000" b="0" i="0" kern="1200" dirty="0" err="1"/>
            <a:t>falkowej</a:t>
          </a:r>
          <a:r>
            <a:rPr lang="pl-PL" sz="2000" b="0" i="0" kern="1200" dirty="0"/>
            <a:t> na tensorach </a:t>
          </a:r>
          <a:endParaRPr lang="en-US" sz="2000" kern="1200" dirty="0"/>
        </a:p>
      </dsp:txBody>
      <dsp:txXfrm>
        <a:off x="727631" y="2977836"/>
        <a:ext cx="8648887" cy="458235"/>
      </dsp:txXfrm>
    </dsp:sp>
    <dsp:sp modelId="{F623DDED-53CD-4945-A108-11A1244A96A6}">
      <dsp:nvSpPr>
        <dsp:cNvPr id="0" name=""/>
        <dsp:cNvSpPr/>
      </dsp:nvSpPr>
      <dsp:spPr>
        <a:xfrm>
          <a:off x="441233" y="2920557"/>
          <a:ext cx="572794" cy="572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36876F4-14D7-4A1F-8DFC-E0942447C8CF}">
      <dsp:nvSpPr>
        <dsp:cNvPr id="0" name=""/>
        <dsp:cNvSpPr/>
      </dsp:nvSpPr>
      <dsp:spPr>
        <a:xfrm>
          <a:off x="350701" y="3665103"/>
          <a:ext cx="9025818" cy="4582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372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b="0" i="0" kern="1200" dirty="0" err="1"/>
            <a:t>SciPy</a:t>
          </a:r>
          <a:r>
            <a:rPr lang="pl-PL" sz="2000" b="0" i="0" kern="1200" dirty="0"/>
            <a:t> – analiza danych, tutaj jednowymiarowego sygnału EKG</a:t>
          </a:r>
          <a:endParaRPr lang="en-US" sz="2000" kern="1200" dirty="0"/>
        </a:p>
      </dsp:txBody>
      <dsp:txXfrm>
        <a:off x="350701" y="3665103"/>
        <a:ext cx="9025818" cy="458235"/>
      </dsp:txXfrm>
    </dsp:sp>
    <dsp:sp modelId="{BB2D5B66-5AAF-476B-ABE4-964006AF116A}">
      <dsp:nvSpPr>
        <dsp:cNvPr id="0" name=""/>
        <dsp:cNvSpPr/>
      </dsp:nvSpPr>
      <dsp:spPr>
        <a:xfrm>
          <a:off x="64303" y="3607823"/>
          <a:ext cx="572794" cy="572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1BCD1F-36D2-7429-605B-461FEC0760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76D93F-AE4E-AE98-32BD-BA9B289EC4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C12B7-CEBE-4782-92E9-C47F35C4ABBE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42397-949D-DC0E-3417-F57C7AEC56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fggereg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6D0B9-55DB-04D5-3155-D184752319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AB718-06E2-4D67-9101-3442079B9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291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F6F54-96CB-4B74-8109-C6E175691FE7}" type="datetimeFigureOut">
              <a:rPr lang="pl-PL" smtClean="0"/>
              <a:t>11.06.2025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l-PL"/>
              <a:t>fggereg</a:t>
            </a: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B4A50-F3B8-44AC-AC8C-D436EA04AE5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067992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Tematem mojej pracy są </a:t>
            </a:r>
            <a:r>
              <a:rPr lang="pl-PL" dirty="0" err="1"/>
              <a:t>falkowe</a:t>
            </a:r>
            <a:r>
              <a:rPr lang="pl-PL" dirty="0"/>
              <a:t> sieci neuronowe, czyli ich budowa, to jak działają oraz jak wydobywać w ramach nich cechy sygnału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B4A50-F3B8-44AC-AC8C-D436EA04AE5B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9365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Analiza statystyczna sygnału skupiała się na wykryciu rozkładu wartości w ramach jednego sygnału, okazało się, że jest to rozkład typu logarytmu normalnego, pokrywa się to w znacznej większości sygnałów. W następnym kroku wykorzystałem dostępne narzędzia matematyczne, żeby wykryć linię bazową sygnału reprezentującą potencjalne szumy, które można zredukować w sygnale. Następnie przeprowadziłem normalizację sygnału przy użyciu dwóch algorytmów – </a:t>
            </a:r>
            <a:r>
              <a:rPr lang="pl-PL" dirty="0" err="1"/>
              <a:t>minmax</a:t>
            </a:r>
            <a:r>
              <a:rPr lang="pl-PL" dirty="0"/>
              <a:t>, który niestety tracił wiedzę o tym czy sygnał jest na + czy na -, więc zamiast tego użyłem max-</a:t>
            </a:r>
            <a:r>
              <a:rPr lang="pl-PL" dirty="0" err="1"/>
              <a:t>abs</a:t>
            </a:r>
            <a:r>
              <a:rPr lang="pl-PL" dirty="0"/>
              <a:t> dzielącej każdą próbkę przez wartość największej wartości bezwzględnej w sygnale zwracając sygnał o przedziale wartości od -1 do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B4A50-F3B8-44AC-AC8C-D436EA04AE5B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34545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 następnej kolejności przeanalizowałem różne sygnały przy użyciu Dyskretnej Transformaty Falkowej tak aby zbadać jak zmienia się rezultat w zależności od sygnału czy parametrów badawczych. Tutaj przeprowadziłem eksperyment dla różnych sygnałów (zdrowego, arytmii oraz niewydolności serca) przy użyciu różnych falek (</a:t>
            </a:r>
            <a:r>
              <a:rPr lang="pl-PL" dirty="0" err="1"/>
              <a:t>daubechies</a:t>
            </a:r>
            <a:r>
              <a:rPr lang="pl-PL" dirty="0"/>
              <a:t> 4, </a:t>
            </a:r>
            <a:r>
              <a:rPr lang="pl-PL" dirty="0" err="1"/>
              <a:t>daubechies</a:t>
            </a:r>
            <a:r>
              <a:rPr lang="pl-PL" dirty="0"/>
              <a:t> 6 oraz </a:t>
            </a:r>
            <a:r>
              <a:rPr lang="pl-PL" dirty="0" err="1"/>
              <a:t>symlet</a:t>
            </a:r>
            <a:r>
              <a:rPr lang="pl-PL" dirty="0"/>
              <a:t> 4). W rezultacie porównując odwrócone transformaty </a:t>
            </a:r>
            <a:r>
              <a:rPr lang="pl-PL" dirty="0" err="1"/>
              <a:t>falkowe</a:t>
            </a:r>
            <a:r>
              <a:rPr lang="pl-PL" dirty="0"/>
              <a:t> można zobaczyć, że wyniki są podobne, natomiast najlepiej prezentują się te dla </a:t>
            </a:r>
            <a:r>
              <a:rPr lang="pl-PL" dirty="0" err="1"/>
              <a:t>daubechies</a:t>
            </a:r>
            <a:r>
              <a:rPr lang="pl-PL" dirty="0"/>
              <a:t> 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B4A50-F3B8-44AC-AC8C-D436EA04AE5B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5864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Tutaj kolejny eksperyment dla różnych poziomów dekompozycji, w jego rezultacie okazało się, że im więcej poziomów dekompozycji, tym lepsza analiza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B4A50-F3B8-44AC-AC8C-D436EA04AE5B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65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 kolejnym porównałem dekompozycje dla sygnału bez oraz z usuwaniem szumów przez redukcję linii bazowej, wyniki pokazały, że redukcja szumu pozwala na wyraźniejsze wydobycie charakterystyk częstotliwościowych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B4A50-F3B8-44AC-AC8C-D436EA04AE5B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51544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Kolejną sekcją jest prezentacja architektury </a:t>
            </a:r>
            <a:r>
              <a:rPr lang="pl-PL" dirty="0" err="1"/>
              <a:t>falkowej</a:t>
            </a:r>
            <a:r>
              <a:rPr lang="pl-PL" dirty="0"/>
              <a:t> sieci neuronowej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B4A50-F3B8-44AC-AC8C-D436EA04AE5B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7640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Tutaj pokazana jest architektura </a:t>
            </a:r>
            <a:r>
              <a:rPr lang="pl-PL" dirty="0" err="1"/>
              <a:t>falkowej</a:t>
            </a:r>
            <a:r>
              <a:rPr lang="pl-PL" dirty="0"/>
              <a:t> sieci neuronowej oraz jej warstw. W ramach architektury sieci widać podział na dwie części, czyli grupy warstw </a:t>
            </a:r>
            <a:r>
              <a:rPr lang="pl-PL" dirty="0" err="1"/>
              <a:t>konwolucyjnych</a:t>
            </a:r>
            <a:r>
              <a:rPr lang="pl-PL" dirty="0"/>
              <a:t> do realizacji Dyskretnej Transformaty Falkowej oraz części klasyfikacyjnej złożonej z warstw „</a:t>
            </a:r>
            <a:r>
              <a:rPr lang="pl-PL" dirty="0" err="1"/>
              <a:t>fully</a:t>
            </a:r>
            <a:r>
              <a:rPr lang="pl-PL" dirty="0"/>
              <a:t> </a:t>
            </a:r>
            <a:r>
              <a:rPr lang="pl-PL" dirty="0" err="1"/>
              <a:t>connected</a:t>
            </a:r>
            <a:r>
              <a:rPr lang="pl-PL" dirty="0"/>
              <a:t>”. Warto tu jeszcze podkreślić, że w ramach warstwy </a:t>
            </a:r>
            <a:r>
              <a:rPr lang="pl-PL" dirty="0" err="1"/>
              <a:t>konwolucyjnej</a:t>
            </a:r>
            <a:r>
              <a:rPr lang="pl-PL" dirty="0"/>
              <a:t> zrealizowana będzie DWT, a następnie IDWT, a rezultaty uzupełniają listy dekompozycji oraz rekonstrukcji dla dalszych analiz. Na końcu części </a:t>
            </a:r>
            <a:r>
              <a:rPr lang="pl-PL" dirty="0" err="1"/>
              <a:t>konwolucyjnych</a:t>
            </a:r>
            <a:r>
              <a:rPr lang="pl-PL" dirty="0"/>
              <a:t> znajduje się dodatkowa warstwa, która przekazuje same rekonstrukcje w postaci jednego spłaszczonego zbioru danych.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B4A50-F3B8-44AC-AC8C-D436EA04AE5B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30149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Teraz przechodzę do moich </a:t>
            </a:r>
            <a:r>
              <a:rPr lang="pl-PL" dirty="0" err="1"/>
              <a:t>przykładowcy</a:t>
            </a:r>
            <a:r>
              <a:rPr lang="pl-PL" dirty="0"/>
              <a:t> implementacji </a:t>
            </a:r>
            <a:r>
              <a:rPr lang="pl-PL" dirty="0" err="1"/>
              <a:t>falkowych</a:t>
            </a:r>
            <a:r>
              <a:rPr lang="pl-PL" dirty="0"/>
              <a:t> sieci neuronowych, będą one 4, natomiast każda posiada w sobie defekt przez który nie można wykorzystać ich do zrealizowania w pełni funkcjonalnej Falkowej Sieci Neuronowej.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B4A50-F3B8-44AC-AC8C-D436EA04AE5B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01003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Tutaj zbiór technologii jakie wykorzystałem do tworzenia sieci neuronowej oraz przygotowania danych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B4A50-F3B8-44AC-AC8C-D436EA04AE5B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1453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Przechodzę do pierwszej implementacji, ta realizuje warstwę </a:t>
            </a:r>
            <a:r>
              <a:rPr lang="pl-PL" dirty="0" err="1"/>
              <a:t>konwolucyjną</a:t>
            </a:r>
            <a:r>
              <a:rPr lang="pl-PL" dirty="0"/>
              <a:t> przy pomocy instrukcji </a:t>
            </a:r>
            <a:r>
              <a:rPr lang="pl-PL" dirty="0" err="1"/>
              <a:t>detach</a:t>
            </a:r>
            <a:r>
              <a:rPr lang="pl-PL" dirty="0"/>
              <a:t>(). Pozwala to na realizację Dyskretnej Transformaty Falkowej na danych, natomiast przez jej użycie „odpinany” jest tensor danych, w wyniku czego </a:t>
            </a:r>
            <a:r>
              <a:rPr lang="pl-PL" dirty="0" err="1"/>
              <a:t>autogradient</a:t>
            </a:r>
            <a:r>
              <a:rPr lang="pl-PL" dirty="0"/>
              <a:t> nie ma możliwości uczenia parametrów. Stąd ta implementacja nie spełnia wszystkich wymagań.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B4A50-F3B8-44AC-AC8C-D436EA04AE5B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7029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Następna implementacja nie odpina już tensora, zamiast tego wykorzystuje instrukcję „</a:t>
            </a:r>
            <a:r>
              <a:rPr lang="pl-PL" dirty="0" err="1"/>
              <a:t>tolist</a:t>
            </a:r>
            <a:r>
              <a:rPr lang="pl-PL" dirty="0"/>
              <a:t>()”. Nadal pozwala ona na odpowiednie przekazanie danych bez odpinania tensora. Niestety nadal </a:t>
            </a:r>
            <a:r>
              <a:rPr lang="pl-PL" dirty="0" err="1"/>
              <a:t>autogradient</a:t>
            </a:r>
            <a:r>
              <a:rPr lang="pl-PL" dirty="0"/>
              <a:t> potrzebuje bezpośredniego splecenia tensora z parametrami, żeby móc je uczyć, stąd nadal nie rozwiązuje to problemu.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B4A50-F3B8-44AC-AC8C-D436EA04AE5B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4380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 ramach mojej prezentacji poruszę takie zagadnienia, głównie skupię się na analizie danych oraz implementacji </a:t>
            </a:r>
            <a:r>
              <a:rPr lang="pl-PL" dirty="0" err="1"/>
              <a:t>falkowej</a:t>
            </a:r>
            <a:r>
              <a:rPr lang="pl-PL" dirty="0"/>
              <a:t> sieci neuronowej, która zawierać będzie ścieżkę mojego poszukiwania do możliwości zbudowania Falkowej Sieci Neuronowej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B4A50-F3B8-44AC-AC8C-D436EA04AE5B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6775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Kolejna implementacja wykorzystuje wspomniany wcześniej moduł „</a:t>
            </a:r>
            <a:r>
              <a:rPr lang="pl-PL" dirty="0" err="1"/>
              <a:t>pytorch_wavelets</a:t>
            </a:r>
            <a:r>
              <a:rPr lang="pl-PL" dirty="0"/>
              <a:t>”, skutecznie uruchamiając operacje Dyskretnej oraz Odwróconej Dyskretnej Transformaty Falkowej na tensorach. Tutaj pojawił się kolejny problem, ponieważ moduł nie pozwala na przekazywanie filtra </a:t>
            </a:r>
            <a:r>
              <a:rPr lang="pl-PL" dirty="0" err="1"/>
              <a:t>falkowego</a:t>
            </a:r>
            <a:r>
              <a:rPr lang="pl-PL" dirty="0"/>
              <a:t> w postaci tensora. Stąd trzeba wcześniej przeprowadzić ekstrakcję, co kolejny raz przerywa splot i nie pozwala na uczenie parametrów.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B4A50-F3B8-44AC-AC8C-D436EA04AE5B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66995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Stąd przeprowadziłem jeszcze jeden eksperyment tak, aby przy pomocy podstawowych funkcji z biblioteki </a:t>
            </a:r>
            <a:r>
              <a:rPr lang="pl-PL" dirty="0" err="1"/>
              <a:t>PyTorch</a:t>
            </a:r>
            <a:r>
              <a:rPr lang="pl-PL" dirty="0"/>
              <a:t> zaimplementować samodzielnie Dyskretną Transformatę Falkową przy użyciu operacji </a:t>
            </a:r>
            <a:r>
              <a:rPr lang="pl-PL" dirty="0" err="1"/>
              <a:t>konwolucji</a:t>
            </a:r>
            <a:r>
              <a:rPr lang="pl-PL" dirty="0"/>
              <a:t> jednowymiarowej, jednak jak pokazuje rezultat po prawej mimo, że udało mi się odpowiednio przetwarzać sygnał pod względem kształtu wyjściowego, to nie udało mi się stworzyć funkcji, która daje w przybliżeniu podobne wartości do tych zwracanych przez </a:t>
            </a:r>
            <a:r>
              <a:rPr lang="pl-PL" dirty="0" err="1"/>
              <a:t>PyWavelets</a:t>
            </a:r>
            <a:r>
              <a:rPr lang="pl-PL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B4A50-F3B8-44AC-AC8C-D436EA04AE5B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048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Podsumowując moje działania okazuje się, że konstrukcja </a:t>
            </a:r>
            <a:r>
              <a:rPr lang="pl-PL" dirty="0" err="1"/>
              <a:t>Konwolucyjnej</a:t>
            </a:r>
            <a:r>
              <a:rPr lang="pl-PL" dirty="0"/>
              <a:t> Sieci Neuronowej w oparciu o Dyskretną Transformatę Falkową nie jest oczywista i przez dostępne narzędzia nie ma bezpośredniej możliwości na pełną implementację Falkowej Sieci Neuronowej.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B4A50-F3B8-44AC-AC8C-D436EA04AE5B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57452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Te 3 elementy są według mnie potrzebne, aby móc stworzyć w pełni funkcjonalną implementację Falkowej Sieci Neuronowej. A więc jest to dokończenie implementacji </a:t>
            </a:r>
            <a:r>
              <a:rPr lang="pl-PL" dirty="0" err="1"/>
              <a:t>konwolucji</a:t>
            </a:r>
            <a:r>
              <a:rPr lang="pl-PL" dirty="0"/>
              <a:t> oraz dokończenie uruchomienia na CUDA.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B4A50-F3B8-44AC-AC8C-D436EA04AE5B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03667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 ramach podsumowania warto wymienić rezultat moich działań. Zbierając wszystko do jednego wniosku, udało się zrealizować kompleksowy przegląd na temat Falkowych Sieci Neuronowych, ich aktualnego stanu wiedzy oraz kierunku w jakim mogą one podążyć. Daje to szanse na usprawnienie dalszego rozwoju tej dziedziny sztucznej inteligencji.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B4A50-F3B8-44AC-AC8C-D436EA04AE5B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0064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Tutaj odwołania do wykorzystanych w prezentacji elementów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B4A50-F3B8-44AC-AC8C-D436EA04AE5B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41742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Dziękuję za uwagę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B4A50-F3B8-44AC-AC8C-D436EA04AE5B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5644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Zacznę od segmentu zagadnień teoretycznych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B4A50-F3B8-44AC-AC8C-D436EA04AE5B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0659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Sygnał EKG, czyli sygnał, który posłuży mi jako dane do analizy, jest to efekt badania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Elektrokardiografi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badającej pracę serca poprzez pomiar impulsów elektromagnetycznych wokół niego. Efektem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elektrokardiogram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czyli wykres pokazujący kolejne czynności serca w czasie. Sygnał ten jest sygnałem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repetetywnym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ponieważ zawiera powtarzalny w czasie segment. Na górze zaprezentowana jest budowa takiego segmentu, natomiast na dole pokazane jest wystąpienie kilku takich segmentów obok siebie.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B4A50-F3B8-44AC-AC8C-D436EA04AE5B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4227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Transformata Falkowa jest to narzędzie matematyczne pozwalające na analizę danych jedno lub wielowymiarowych, które przy użyciu funkcji falki realizują dekompozycję sygnału w postaci analizy wystąpień danych częstotliwości w czasie. W swojej pracy skupiłem się głównie na Dyskretnej Transformacie Falkowej, która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pozwala przedstawić sygnał jako wielopoziomową kombinację współczynników aproksymacji (pasmo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dolnoczęstotliwościowe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 detali (pasmo wysokoczęstotliwościowe). Poniżej zaprezentowana jest wielopoziomowa Dyskretna Transformata Falkowa oraz przykładowa funkcja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falkowa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daubcheis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4, która widać, że zbliżona jest do kształtu sygnału EKG.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B4A50-F3B8-44AC-AC8C-D436EA04AE5B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3999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Konwolucyjne</a:t>
            </a:r>
            <a:r>
              <a:rPr lang="pl-PL" dirty="0"/>
              <a:t> sieci neuronowe jest to rodzaj sieci neuronowych oparty o operację </a:t>
            </a:r>
            <a:r>
              <a:rPr lang="pl-PL" dirty="0" err="1"/>
              <a:t>konwolucji</a:t>
            </a:r>
            <a:r>
              <a:rPr lang="pl-PL" dirty="0"/>
              <a:t>, czyli splotu dwóch funkcji na podstawie którego powstanę nowa funkcja. W przypadku zastosowania Dyskretnej Transformaty Falkowej operacja </a:t>
            </a:r>
            <a:r>
              <a:rPr lang="pl-PL" dirty="0" err="1"/>
              <a:t>konwolucji</a:t>
            </a:r>
            <a:r>
              <a:rPr lang="pl-PL" dirty="0"/>
              <a:t> dotyczy splotu sygnału z jądrem filtru, czyli filtrem </a:t>
            </a:r>
            <a:r>
              <a:rPr lang="pl-PL" dirty="0" err="1"/>
              <a:t>falkowym</a:t>
            </a:r>
            <a:r>
              <a:rPr lang="pl-PL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B4A50-F3B8-44AC-AC8C-D436EA04AE5B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141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 teraz </a:t>
            </a:r>
            <a:r>
              <a:rPr lang="pl-PL" dirty="0" err="1"/>
              <a:t>state</a:t>
            </a:r>
            <a:r>
              <a:rPr lang="pl-PL" dirty="0"/>
              <a:t>-of-the-art, czyli jakie implementacje są już możliwe do odnalezienia w ramach repozytoriów oraz artykułów naukowych dostępnych w </a:t>
            </a:r>
            <a:r>
              <a:rPr lang="pl-PL" dirty="0" err="1"/>
              <a:t>intenecie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B4A50-F3B8-44AC-AC8C-D436EA04AE5B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5417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Wyodrębniłem 4 grupy znalezionych rozwiązań, </a:t>
            </a:r>
          </a:p>
          <a:p>
            <a:r>
              <a:rPr lang="pl-PL" dirty="0"/>
              <a:t>pierwsza to zastosowanie Ciągłej Transformaty Falkowej do utworzenia obrazów do analizy dla </a:t>
            </a:r>
            <a:r>
              <a:rPr lang="pl-PL" dirty="0" err="1"/>
              <a:t>Konwolucyjnych</a:t>
            </a:r>
            <a:r>
              <a:rPr lang="pl-PL" dirty="0"/>
              <a:t> Sieci Neuronowych,</a:t>
            </a:r>
          </a:p>
          <a:p>
            <a:r>
              <a:rPr lang="pl-PL" dirty="0"/>
              <a:t>druga to zastosowania algorytmów uczenia maszynowego dla analizy statystycznej dla dyskretnej transformaty </a:t>
            </a:r>
            <a:r>
              <a:rPr lang="pl-PL" dirty="0" err="1"/>
              <a:t>falkowej</a:t>
            </a:r>
            <a:r>
              <a:rPr lang="pl-PL" dirty="0"/>
              <a:t> (jej wariancja, odchylenie standardowe, średnia, mediana, etc.),</a:t>
            </a:r>
          </a:p>
          <a:p>
            <a:r>
              <a:rPr lang="pl-PL" dirty="0"/>
              <a:t>trzecia to koncepcja stochastycznej sieci rekurencyjnej, natomiast samo repozytorium nie zawiera implementacji sieci,</a:t>
            </a:r>
          </a:p>
          <a:p>
            <a:r>
              <a:rPr lang="pl-PL" dirty="0" err="1"/>
              <a:t>natomaist</a:t>
            </a:r>
            <a:r>
              <a:rPr lang="pl-PL" dirty="0"/>
              <a:t> ostatnia to biblioteka </a:t>
            </a:r>
            <a:r>
              <a:rPr lang="pl-PL" dirty="0" err="1"/>
              <a:t>pytorch_wavelets</a:t>
            </a:r>
            <a:r>
              <a:rPr lang="pl-PL" dirty="0"/>
              <a:t> pozwalająca na realizację transformaty </a:t>
            </a:r>
            <a:r>
              <a:rPr lang="pl-PL" dirty="0" err="1"/>
              <a:t>falkowej</a:t>
            </a:r>
            <a:r>
              <a:rPr lang="pl-PL" dirty="0"/>
              <a:t> na tensorach, do tej biblioteki wrócę przy implementacji.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B4A50-F3B8-44AC-AC8C-D436EA04AE5B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9956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Następnym rozdziałem jest analiza danych, czyli sygnałów EKG.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B4A50-F3B8-44AC-AC8C-D436EA04AE5B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068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954767" y="716600"/>
            <a:ext cx="10282557" cy="5424861"/>
            <a:chOff x="-2105881" y="537468"/>
            <a:chExt cx="10533968" cy="5557500"/>
          </a:xfrm>
        </p:grpSpPr>
        <p:sp>
          <p:nvSpPr>
            <p:cNvPr id="11" name="Google Shape;11;p2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4" name="Google Shape;14;p2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5" name="Google Shape;15;p2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" name="Google Shape;16;p2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7" name="Google Shape;17;p2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" name="Google Shape;18;p2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4789733" y="1632117"/>
            <a:ext cx="5192800" cy="28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 b="0"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4789733" y="4808017"/>
            <a:ext cx="5192800" cy="613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868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095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3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131" name="Google Shape;131;p13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3" name="Google Shape;133;p13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34" name="Google Shape;134;p13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35" name="Google Shape;135;p13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" name="Google Shape;136;p13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37" name="Google Shape;137;p13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8" name="Google Shape;138;p13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39" name="Google Shape;139;p13"/>
          <p:cNvSpPr txBox="1">
            <a:spLocks noGrp="1"/>
          </p:cNvSpPr>
          <p:nvPr>
            <p:ph type="title"/>
          </p:nvPr>
        </p:nvSpPr>
        <p:spPr>
          <a:xfrm>
            <a:off x="2683035" y="1850800"/>
            <a:ext cx="3072000" cy="10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2"/>
          </p:nvPr>
        </p:nvSpPr>
        <p:spPr>
          <a:xfrm>
            <a:off x="7674668" y="1850800"/>
            <a:ext cx="3072000" cy="10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"/>
          </p:nvPr>
        </p:nvSpPr>
        <p:spPr>
          <a:xfrm>
            <a:off x="2683036" y="2732229"/>
            <a:ext cx="30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3"/>
          </p:nvPr>
        </p:nvSpPr>
        <p:spPr>
          <a:xfrm>
            <a:off x="7674671" y="2732229"/>
            <a:ext cx="30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4"/>
          </p:nvPr>
        </p:nvSpPr>
        <p:spPr>
          <a:xfrm>
            <a:off x="2683035" y="4138441"/>
            <a:ext cx="3072000" cy="10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5"/>
          </p:nvPr>
        </p:nvSpPr>
        <p:spPr>
          <a:xfrm>
            <a:off x="7674668" y="4138441"/>
            <a:ext cx="3072000" cy="10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6"/>
          </p:nvPr>
        </p:nvSpPr>
        <p:spPr>
          <a:xfrm>
            <a:off x="2683071" y="5019869"/>
            <a:ext cx="30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7"/>
          </p:nvPr>
        </p:nvSpPr>
        <p:spPr>
          <a:xfrm>
            <a:off x="7674676" y="5019869"/>
            <a:ext cx="30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8" hasCustomPrompt="1"/>
          </p:nvPr>
        </p:nvSpPr>
        <p:spPr>
          <a:xfrm>
            <a:off x="1445313" y="1954144"/>
            <a:ext cx="1034400" cy="103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4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9" hasCustomPrompt="1"/>
          </p:nvPr>
        </p:nvSpPr>
        <p:spPr>
          <a:xfrm>
            <a:off x="1445313" y="4224127"/>
            <a:ext cx="1034400" cy="103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4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13" hasCustomPrompt="1"/>
          </p:nvPr>
        </p:nvSpPr>
        <p:spPr>
          <a:xfrm>
            <a:off x="6437113" y="1954144"/>
            <a:ext cx="1034400" cy="103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4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14" hasCustomPrompt="1"/>
          </p:nvPr>
        </p:nvSpPr>
        <p:spPr>
          <a:xfrm>
            <a:off x="6437113" y="4224127"/>
            <a:ext cx="1034400" cy="103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15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9840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4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154" name="Google Shape;154;p14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56" name="Google Shape;156;p14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57" name="Google Shape;157;p14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58" name="Google Shape;158;p14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9" name="Google Shape;159;p14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60" name="Google Shape;160;p14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1" name="Google Shape;161;p14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62" name="Google Shape;162;p14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473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5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165" name="Google Shape;165;p15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67" name="Google Shape;167;p15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68" name="Google Shape;168;p15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69" name="Google Shape;169;p15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" name="Google Shape;170;p15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71" name="Google Shape;171;p15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2" name="Google Shape;172;p15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73" name="Google Shape;173;p15"/>
          <p:cNvSpPr txBox="1">
            <a:spLocks noGrp="1"/>
          </p:cNvSpPr>
          <p:nvPr>
            <p:ph type="title" hasCustomPrompt="1"/>
          </p:nvPr>
        </p:nvSpPr>
        <p:spPr>
          <a:xfrm>
            <a:off x="1378033" y="1517432"/>
            <a:ext cx="4501600" cy="1101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74" name="Google Shape;174;p15"/>
          <p:cNvSpPr txBox="1">
            <a:spLocks noGrp="1"/>
          </p:cNvSpPr>
          <p:nvPr>
            <p:ph type="subTitle" idx="1"/>
          </p:nvPr>
        </p:nvSpPr>
        <p:spPr>
          <a:xfrm>
            <a:off x="1378033" y="2618471"/>
            <a:ext cx="4501600" cy="5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title" idx="2" hasCustomPrompt="1"/>
          </p:nvPr>
        </p:nvSpPr>
        <p:spPr>
          <a:xfrm>
            <a:off x="6312367" y="1517432"/>
            <a:ext cx="4501600" cy="1101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76" name="Google Shape;176;p15"/>
          <p:cNvSpPr txBox="1">
            <a:spLocks noGrp="1"/>
          </p:cNvSpPr>
          <p:nvPr>
            <p:ph type="subTitle" idx="3"/>
          </p:nvPr>
        </p:nvSpPr>
        <p:spPr>
          <a:xfrm>
            <a:off x="6312367" y="2618471"/>
            <a:ext cx="4501600" cy="5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title" idx="4" hasCustomPrompt="1"/>
          </p:nvPr>
        </p:nvSpPr>
        <p:spPr>
          <a:xfrm>
            <a:off x="6312367" y="4125732"/>
            <a:ext cx="4501600" cy="1101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78" name="Google Shape;178;p15"/>
          <p:cNvSpPr txBox="1">
            <a:spLocks noGrp="1"/>
          </p:cNvSpPr>
          <p:nvPr>
            <p:ph type="subTitle" idx="5"/>
          </p:nvPr>
        </p:nvSpPr>
        <p:spPr>
          <a:xfrm>
            <a:off x="6312367" y="5226771"/>
            <a:ext cx="4501600" cy="5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title" idx="6" hasCustomPrompt="1"/>
          </p:nvPr>
        </p:nvSpPr>
        <p:spPr>
          <a:xfrm>
            <a:off x="1378033" y="4125732"/>
            <a:ext cx="4501600" cy="1101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80" name="Google Shape;180;p15"/>
          <p:cNvSpPr txBox="1">
            <a:spLocks noGrp="1"/>
          </p:cNvSpPr>
          <p:nvPr>
            <p:ph type="subTitle" idx="7"/>
          </p:nvPr>
        </p:nvSpPr>
        <p:spPr>
          <a:xfrm>
            <a:off x="1378033" y="5226771"/>
            <a:ext cx="4501600" cy="5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6834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17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202" name="Google Shape;202;p17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4" name="Google Shape;204;p17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05" name="Google Shape;205;p17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06" name="Google Shape;206;p17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" name="Google Shape;207;p17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08" name="Google Shape;208;p17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9" name="Google Shape;209;p17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10" name="Google Shape;210;p17"/>
          <p:cNvSpPr txBox="1">
            <a:spLocks noGrp="1"/>
          </p:cNvSpPr>
          <p:nvPr>
            <p:ph type="title"/>
          </p:nvPr>
        </p:nvSpPr>
        <p:spPr>
          <a:xfrm>
            <a:off x="1084600" y="1890800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title" idx="2"/>
          </p:nvPr>
        </p:nvSpPr>
        <p:spPr>
          <a:xfrm>
            <a:off x="4649605" y="1890800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212" name="Google Shape;212;p17"/>
          <p:cNvSpPr txBox="1">
            <a:spLocks noGrp="1"/>
          </p:cNvSpPr>
          <p:nvPr>
            <p:ph type="subTitle" idx="1"/>
          </p:nvPr>
        </p:nvSpPr>
        <p:spPr>
          <a:xfrm>
            <a:off x="1084600" y="2613764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213" name="Google Shape;213;p17"/>
          <p:cNvSpPr txBox="1">
            <a:spLocks noGrp="1"/>
          </p:cNvSpPr>
          <p:nvPr>
            <p:ph type="subTitle" idx="3"/>
          </p:nvPr>
        </p:nvSpPr>
        <p:spPr>
          <a:xfrm>
            <a:off x="4649595" y="2613764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title" idx="4"/>
          </p:nvPr>
        </p:nvSpPr>
        <p:spPr>
          <a:xfrm>
            <a:off x="1084600" y="4197573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215" name="Google Shape;215;p17"/>
          <p:cNvSpPr txBox="1">
            <a:spLocks noGrp="1"/>
          </p:cNvSpPr>
          <p:nvPr>
            <p:ph type="title" idx="5"/>
          </p:nvPr>
        </p:nvSpPr>
        <p:spPr>
          <a:xfrm>
            <a:off x="4649605" y="4197573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216" name="Google Shape;216;p17"/>
          <p:cNvSpPr txBox="1">
            <a:spLocks noGrp="1"/>
          </p:cNvSpPr>
          <p:nvPr>
            <p:ph type="subTitle" idx="6"/>
          </p:nvPr>
        </p:nvSpPr>
        <p:spPr>
          <a:xfrm>
            <a:off x="1084600" y="4920371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217" name="Google Shape;217;p17"/>
          <p:cNvSpPr txBox="1">
            <a:spLocks noGrp="1"/>
          </p:cNvSpPr>
          <p:nvPr>
            <p:ph type="subTitle" idx="7"/>
          </p:nvPr>
        </p:nvSpPr>
        <p:spPr>
          <a:xfrm>
            <a:off x="4649595" y="4920371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218" name="Google Shape;218;p17"/>
          <p:cNvSpPr txBox="1">
            <a:spLocks noGrp="1"/>
          </p:cNvSpPr>
          <p:nvPr>
            <p:ph type="title" idx="8"/>
          </p:nvPr>
        </p:nvSpPr>
        <p:spPr>
          <a:xfrm>
            <a:off x="8214589" y="1890800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subTitle" idx="9"/>
          </p:nvPr>
        </p:nvSpPr>
        <p:spPr>
          <a:xfrm>
            <a:off x="8214567" y="2613764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 idx="13"/>
          </p:nvPr>
        </p:nvSpPr>
        <p:spPr>
          <a:xfrm>
            <a:off x="8214589" y="4197573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subTitle" idx="14"/>
          </p:nvPr>
        </p:nvSpPr>
        <p:spPr>
          <a:xfrm>
            <a:off x="8214567" y="4920371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title" idx="15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8307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8"/>
          <p:cNvGrpSpPr/>
          <p:nvPr/>
        </p:nvGrpSpPr>
        <p:grpSpPr>
          <a:xfrm>
            <a:off x="954767" y="208601"/>
            <a:ext cx="10282557" cy="6441308"/>
            <a:chOff x="-2105881" y="537468"/>
            <a:chExt cx="10533968" cy="6598800"/>
          </a:xfrm>
        </p:grpSpPr>
        <p:sp>
          <p:nvSpPr>
            <p:cNvPr id="225" name="Google Shape;225;p18"/>
            <p:cNvSpPr/>
            <p:nvPr/>
          </p:nvSpPr>
          <p:spPr>
            <a:xfrm>
              <a:off x="-2105881" y="537468"/>
              <a:ext cx="10533900" cy="6598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27" name="Google Shape;227;p18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28" name="Google Shape;228;p18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29" name="Google Shape;229;p18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0" name="Google Shape;230;p18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31" name="Google Shape;231;p18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2" name="Google Shape;232;p18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33" name="Google Shape;233;p18"/>
          <p:cNvSpPr txBox="1">
            <a:spLocks noGrp="1"/>
          </p:cNvSpPr>
          <p:nvPr>
            <p:ph type="ctrTitle"/>
          </p:nvPr>
        </p:nvSpPr>
        <p:spPr>
          <a:xfrm>
            <a:off x="3093000" y="860467"/>
            <a:ext cx="6006000" cy="14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234" name="Google Shape;234;p18"/>
          <p:cNvSpPr txBox="1">
            <a:spLocks noGrp="1"/>
          </p:cNvSpPr>
          <p:nvPr>
            <p:ph type="subTitle" idx="1"/>
          </p:nvPr>
        </p:nvSpPr>
        <p:spPr>
          <a:xfrm>
            <a:off x="3093000" y="2301668"/>
            <a:ext cx="6006000" cy="16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3093051" y="4912900"/>
            <a:ext cx="6006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33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CRÉDITOS: Este modelo de apresentação foi criado pela </a:t>
            </a:r>
            <a:r>
              <a:rPr lang="pt-BR" sz="1333" b="1" u="sng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pt-BR" sz="1333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, e inclui ícones do </a:t>
            </a:r>
            <a:r>
              <a:rPr lang="pt-BR" sz="1333" b="1" u="sng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pt-BR" sz="1467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e imagens da</a:t>
            </a:r>
            <a:r>
              <a:rPr lang="pt-BR" sz="1333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lang="pt-BR" sz="1333" b="1" u="sng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 u="sng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  <p:extLst>
      <p:ext uri="{BB962C8B-B14F-4D97-AF65-F5344CB8AC3E}">
        <p14:creationId xmlns:p14="http://schemas.microsoft.com/office/powerpoint/2010/main" val="1424701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9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238" name="Google Shape;238;p19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40" name="Google Shape;240;p19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41" name="Google Shape;241;p19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42" name="Google Shape;242;p19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3" name="Google Shape;243;p19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44" name="Google Shape;244;p19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5" name="Google Shape;245;p19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58833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0"/>
          <p:cNvGrpSpPr/>
          <p:nvPr/>
        </p:nvGrpSpPr>
        <p:grpSpPr>
          <a:xfrm>
            <a:off x="954767" y="208601"/>
            <a:ext cx="10282557" cy="6441308"/>
            <a:chOff x="-2105881" y="537468"/>
            <a:chExt cx="10533968" cy="6598800"/>
          </a:xfrm>
        </p:grpSpPr>
        <p:sp>
          <p:nvSpPr>
            <p:cNvPr id="248" name="Google Shape;248;p20"/>
            <p:cNvSpPr/>
            <p:nvPr/>
          </p:nvSpPr>
          <p:spPr>
            <a:xfrm>
              <a:off x="-2105881" y="537468"/>
              <a:ext cx="10533900" cy="6598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0" name="Google Shape;250;p20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51" name="Google Shape;251;p20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52" name="Google Shape;252;p20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3" name="Google Shape;253;p20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54" name="Google Shape;254;p20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5" name="Google Shape;255;p20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3080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97263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8285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954767" y="716600"/>
            <a:ext cx="10282557" cy="5424861"/>
            <a:chOff x="-2105881" y="537468"/>
            <a:chExt cx="10533968" cy="5557500"/>
          </a:xfrm>
        </p:grpSpPr>
        <p:sp>
          <p:nvSpPr>
            <p:cNvPr id="23" name="Google Shape;23;p3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" name="Google Shape;25;p3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6" name="Google Shape;26;p3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7" name="Google Shape;27;p3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" name="Google Shape;28;p3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9" name="Google Shape;29;p3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0" name="Google Shape;30;p3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5974333" y="2129959"/>
            <a:ext cx="4512800" cy="16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2979352" y="2809801"/>
            <a:ext cx="1630800" cy="1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5974333" y="3760433"/>
            <a:ext cx="4512800" cy="967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247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36" name="Google Shape;36;p4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8" name="Google Shape;38;p4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39" name="Google Shape;39;p4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40" name="Google Shape;40;p4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" name="Google Shape;41;p4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42" name="Google Shape;42;p4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" name="Google Shape;43;p4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960000" y="1480200"/>
            <a:ext cx="10272000" cy="4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151305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61" name="Google Shape;61;p6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3" name="Google Shape;63;p6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64" name="Google Shape;64;p6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65" name="Google Shape;65;p6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" name="Google Shape;66;p6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67" name="Google Shape;67;p6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8" name="Google Shape;68;p6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6454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7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72" name="Google Shape;72;p7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4" name="Google Shape;74;p7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75" name="Google Shape;75;p7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76" name="Google Shape;76;p7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" name="Google Shape;77;p7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78" name="Google Shape;78;p7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" name="Google Shape;79;p7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4676267" y="1133933"/>
            <a:ext cx="5950400" cy="2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subTitle" idx="1"/>
          </p:nvPr>
        </p:nvSpPr>
        <p:spPr>
          <a:xfrm>
            <a:off x="4676264" y="3757651"/>
            <a:ext cx="5950400" cy="196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26266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954767" y="716600"/>
            <a:ext cx="10282557" cy="5424861"/>
            <a:chOff x="-2105881" y="537468"/>
            <a:chExt cx="10533968" cy="5557500"/>
          </a:xfrm>
        </p:grpSpPr>
        <p:sp>
          <p:nvSpPr>
            <p:cNvPr id="84" name="Google Shape;84;p8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6" name="Google Shape;86;p8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87" name="Google Shape;87;p8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88" name="Google Shape;88;p8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9" name="Google Shape;89;p8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90" name="Google Shape;90;p8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" name="Google Shape;91;p8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2260200" y="1705000"/>
            <a:ext cx="7668400" cy="3448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pl-PL"/>
              <a:t>Kliknij, aby edytować styl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9514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9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95" name="Google Shape;95;p9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7" name="Google Shape;97;p9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98" name="Google Shape;98;p9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99" name="Google Shape;99;p9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" name="Google Shape;100;p9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1" name="Google Shape;101;p9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" name="Google Shape;102;p9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03" name="Google Shape;103;p9"/>
          <p:cNvSpPr txBox="1">
            <a:spLocks noGrp="1"/>
          </p:cNvSpPr>
          <p:nvPr>
            <p:ph type="body" idx="1"/>
          </p:nvPr>
        </p:nvSpPr>
        <p:spPr>
          <a:xfrm>
            <a:off x="960000" y="1725433"/>
            <a:ext cx="10272000" cy="1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-"/>
              <a:defRPr/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4267093" lvl="6" indent="-364058"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4876678" lvl="7" indent="-364058"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5486263" lvl="8" indent="-35559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4" name="Google Shape;104;p9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5348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107" name="Google Shape;107;p10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9" name="Google Shape;109;p10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10" name="Google Shape;110;p10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11" name="Google Shape;111;p10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2" name="Google Shape;112;p10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3" name="Google Shape;113;p10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4" name="Google Shape;114;p10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15" name="Google Shape;115;p10"/>
          <p:cNvSpPr txBox="1">
            <a:spLocks noGrp="1"/>
          </p:cNvSpPr>
          <p:nvPr>
            <p:ph type="body" idx="1"/>
          </p:nvPr>
        </p:nvSpPr>
        <p:spPr>
          <a:xfrm>
            <a:off x="1834600" y="5116667"/>
            <a:ext cx="8522800" cy="806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dk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699967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1"/>
          <p:cNvGrpSpPr/>
          <p:nvPr/>
        </p:nvGrpSpPr>
        <p:grpSpPr>
          <a:xfrm>
            <a:off x="954767" y="716600"/>
            <a:ext cx="10282557" cy="5424861"/>
            <a:chOff x="-2105881" y="537468"/>
            <a:chExt cx="10533968" cy="5557500"/>
          </a:xfrm>
        </p:grpSpPr>
        <p:sp>
          <p:nvSpPr>
            <p:cNvPr id="118" name="Google Shape;118;p11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0" name="Google Shape;120;p11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21" name="Google Shape;121;p11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22" name="Google Shape;122;p11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" name="Google Shape;123;p11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" name="Google Shape;124;p11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5" name="Google Shape;125;p11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26" name="Google Shape;126;p11"/>
          <p:cNvSpPr txBox="1">
            <a:spLocks noGrp="1"/>
          </p:cNvSpPr>
          <p:nvPr>
            <p:ph type="title" hasCustomPrompt="1"/>
          </p:nvPr>
        </p:nvSpPr>
        <p:spPr>
          <a:xfrm>
            <a:off x="2696400" y="2216833"/>
            <a:ext cx="6799200" cy="1316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1"/>
          <p:cNvSpPr txBox="1">
            <a:spLocks noGrp="1"/>
          </p:cNvSpPr>
          <p:nvPr>
            <p:ph type="subTitle" idx="1"/>
          </p:nvPr>
        </p:nvSpPr>
        <p:spPr>
          <a:xfrm>
            <a:off x="2696400" y="3532833"/>
            <a:ext cx="6799200" cy="61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9907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○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■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○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■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○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■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6251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6" r:id="rId14"/>
    <p:sldLayoutId id="2147483737" r:id="rId15"/>
    <p:sldLayoutId id="2147483738" r:id="rId16"/>
    <p:sldLayoutId id="2147483739" r:id="rId1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2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75407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pl.wikipedia.org/wiki/Konwolucyjna_sie%C4%87_neuronowa" TargetMode="External"/><Relationship Id="rId3" Type="http://schemas.openxmlformats.org/officeDocument/2006/relationships/hyperlink" Target="https://www.mp.pl/pacjent/badania_zabiegi/152094,elektrokardiografia-ekg" TargetMode="External"/><Relationship Id="rId7" Type="http://schemas.openxmlformats.org/officeDocument/2006/relationships/hyperlink" Target="https://ataspinar.com/posts/a-guide-for-using-the-wavelet-transform-in-machine-learnin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sers.rowan.edu/~polikar/WTpart3.html" TargetMode="External"/><Relationship Id="rId5" Type="http://schemas.openxmlformats.org/officeDocument/2006/relationships/hyperlink" Target="https://staff.uz.zgora.pl/wzajac/CPIK%20W05.pdf" TargetMode="External"/><Relationship Id="rId4" Type="http://schemas.openxmlformats.org/officeDocument/2006/relationships/hyperlink" Target="https://pl.wikipedia.org/wiki/Transformacja_falkowa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onlinelibrary.wiley.com/doi/10.1155/2022/9023478" TargetMode="External"/><Relationship Id="rId3" Type="http://schemas.openxmlformats.org/officeDocument/2006/relationships/hyperlink" Target="https://ataspinar.com/posts/a-guide-for-using-the-wavelet-transform-in-machine-learning/" TargetMode="External"/><Relationship Id="rId7" Type="http://schemas.openxmlformats.org/officeDocument/2006/relationships/hyperlink" Target="https://github.com/dylkot/pyWN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sciencedirect.com/science/article/pii/S2405844024021789" TargetMode="External"/><Relationship Id="rId11" Type="http://schemas.openxmlformats.org/officeDocument/2006/relationships/hyperlink" Target="https://pytorch-wavelets.readthedocs.io/en/latest/index.html" TargetMode="External"/><Relationship Id="rId5" Type="http://schemas.openxmlformats.org/officeDocument/2006/relationships/hyperlink" Target="https://youtu.be/qoMDpSatG7M?si=DeFkD1kz2-NFzZKS" TargetMode="External"/><Relationship Id="rId10" Type="http://schemas.openxmlformats.org/officeDocument/2006/relationships/hyperlink" Target="https://github.com/akshat654/Wavelet-Neural-Network" TargetMode="External"/><Relationship Id="rId4" Type="http://schemas.openxmlformats.org/officeDocument/2006/relationships/hyperlink" Target="https://youtu.be/rI6A2lKTM10?si=QGie1L8vC2VpfvOo" TargetMode="External"/><Relationship Id="rId9" Type="http://schemas.openxmlformats.org/officeDocument/2006/relationships/hyperlink" Target="https://arxiv.org/html/2404.09393v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62295BD-F200-5B1D-8C43-669B4A277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0560" y="1436383"/>
            <a:ext cx="5770880" cy="1992617"/>
          </a:xfrm>
        </p:spPr>
        <p:txBody>
          <a:bodyPr/>
          <a:lstStyle/>
          <a:p>
            <a:r>
              <a:rPr lang="pl-PL" dirty="0"/>
              <a:t>Falkowe Sieci Neuronowe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FF7FFB8-154C-47E2-A18B-968A5B560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8852" y="4985905"/>
            <a:ext cx="5573467" cy="871423"/>
          </a:xfrm>
        </p:spPr>
        <p:txBody>
          <a:bodyPr/>
          <a:lstStyle/>
          <a:p>
            <a:r>
              <a:rPr lang="pl-PL" dirty="0"/>
              <a:t>Dyplomant: Radosław Relidzyński, nr al. 76836</a:t>
            </a:r>
          </a:p>
          <a:p>
            <a:r>
              <a:rPr lang="pl-PL" dirty="0"/>
              <a:t>Promotor: prof. dr hab. inż. Andrzej Walczak</a:t>
            </a: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9DECC10F-95BA-D0AB-228E-4EC75FB3413C}"/>
              </a:ext>
            </a:extLst>
          </p:cNvPr>
          <p:cNvSpPr txBox="1">
            <a:spLocks/>
          </p:cNvSpPr>
          <p:nvPr/>
        </p:nvSpPr>
        <p:spPr>
          <a:xfrm>
            <a:off x="2200910" y="3626687"/>
            <a:ext cx="7790180" cy="871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Share Tech Mono"/>
              <a:buNone/>
              <a:defRPr sz="60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Share Tech Mono"/>
              <a:buNone/>
              <a:defRPr sz="11333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Share Tech Mono"/>
              <a:buNone/>
              <a:defRPr sz="11333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Share Tech Mono"/>
              <a:buNone/>
              <a:defRPr sz="11333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Share Tech Mono"/>
              <a:buNone/>
              <a:defRPr sz="11333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Share Tech Mono"/>
              <a:buNone/>
              <a:defRPr sz="11333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Share Tech Mono"/>
              <a:buNone/>
              <a:defRPr sz="11333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Share Tech Mono"/>
              <a:buNone/>
              <a:defRPr sz="11333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Share Tech Mono"/>
              <a:buNone/>
              <a:defRPr sz="11333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r>
              <a:rPr lang="pl-PL" sz="2400" dirty="0"/>
              <a:t>Falkowa sieć neuronowa- budowa, zasada działania, przykład zastosowania do wydobycia cech sygnału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F2554FE-4015-9C04-38A5-FAE6511679E3}"/>
              </a:ext>
            </a:extLst>
          </p:cNvPr>
          <p:cNvSpPr txBox="1"/>
          <p:nvPr/>
        </p:nvSpPr>
        <p:spPr>
          <a:xfrm>
            <a:off x="11689366" y="6211669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1</a:t>
            </a:r>
          </a:p>
          <a:p>
            <a:endParaRPr lang="pl-P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430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0A070-9D09-5747-070E-8A199D5A1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60FB5-F17D-2FDE-B92B-831DC2329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424" y="716600"/>
            <a:ext cx="10272000" cy="763600"/>
          </a:xfrm>
        </p:spPr>
        <p:txBody>
          <a:bodyPr/>
          <a:lstStyle/>
          <a:p>
            <a:r>
              <a:rPr lang="pl-PL" dirty="0"/>
              <a:t>Analiza statystyczna sygnału EKG</a:t>
            </a:r>
            <a:endParaRPr lang="en-US" dirty="0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A51F280B-ED73-4479-E109-54149A94C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7"/>
          <a:stretch>
            <a:fillRect/>
          </a:stretch>
        </p:blipFill>
        <p:spPr>
          <a:xfrm>
            <a:off x="694312" y="1352140"/>
            <a:ext cx="4972049" cy="2962967"/>
          </a:xfrm>
          <a:prstGeom prst="rect">
            <a:avLst/>
          </a:prstGeo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5110C510-2004-6003-433C-005FA8496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49" y="913862"/>
            <a:ext cx="5781675" cy="2279962"/>
          </a:xfrm>
          <a:prstGeom prst="rect">
            <a:avLst/>
          </a:prstGeom>
        </p:spPr>
      </p:pic>
      <p:pic>
        <p:nvPicPr>
          <p:cNvPr id="9" name="Picture 8" descr="A graph of a graph showing a graph&#10;&#10;AI-generated content may be incorrect.">
            <a:extLst>
              <a:ext uri="{FF2B5EF4-FFF2-40B4-BE49-F238E27FC236}">
                <a16:creationId xmlns:a16="http://schemas.microsoft.com/office/drawing/2014/main" id="{EAD89399-2C74-D1D7-AA8B-A3A47E748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665" y="3391086"/>
            <a:ext cx="7956260" cy="3137493"/>
          </a:xfrm>
          <a:prstGeom prst="rect">
            <a:avLst/>
          </a:prstGeom>
        </p:spPr>
      </p:pic>
      <p:sp>
        <p:nvSpPr>
          <p:cNvPr id="3" name="pole tekstowe 4">
            <a:extLst>
              <a:ext uri="{FF2B5EF4-FFF2-40B4-BE49-F238E27FC236}">
                <a16:creationId xmlns:a16="http://schemas.microsoft.com/office/drawing/2014/main" id="{C0559F78-4941-611C-7714-96785FFC0AF0}"/>
              </a:ext>
            </a:extLst>
          </p:cNvPr>
          <p:cNvSpPr txBox="1"/>
          <p:nvPr/>
        </p:nvSpPr>
        <p:spPr>
          <a:xfrm>
            <a:off x="11689366" y="6211669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10</a:t>
            </a:r>
          </a:p>
          <a:p>
            <a:endParaRPr lang="pl-P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878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675CD-CD3F-BA8E-C67E-EE3C1DAD4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C10C0-2ED5-1E94-2B38-5D17EA87B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716600"/>
            <a:ext cx="10982325" cy="763600"/>
          </a:xfrm>
        </p:spPr>
        <p:txBody>
          <a:bodyPr/>
          <a:lstStyle/>
          <a:p>
            <a:r>
              <a:rPr lang="pl-PL" dirty="0"/>
              <a:t>Analiza sygnału EKG przy pomocy Dyskretnej Transformaty Falkowej – różne falki</a:t>
            </a:r>
            <a:endParaRPr lang="en-US" dirty="0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348E391C-1E9E-4B2E-74BC-0F58C82BC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331" y="1793741"/>
            <a:ext cx="8491812" cy="4617422"/>
          </a:xfrm>
          <a:prstGeom prst="rect">
            <a:avLst/>
          </a:prstGeom>
        </p:spPr>
      </p:pic>
      <p:sp>
        <p:nvSpPr>
          <p:cNvPr id="3" name="pole tekstowe 4">
            <a:extLst>
              <a:ext uri="{FF2B5EF4-FFF2-40B4-BE49-F238E27FC236}">
                <a16:creationId xmlns:a16="http://schemas.microsoft.com/office/drawing/2014/main" id="{76745A8C-02AF-BB70-11C2-2BA71BFCCDE5}"/>
              </a:ext>
            </a:extLst>
          </p:cNvPr>
          <p:cNvSpPr txBox="1"/>
          <p:nvPr/>
        </p:nvSpPr>
        <p:spPr>
          <a:xfrm>
            <a:off x="11689366" y="6211669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11</a:t>
            </a:r>
          </a:p>
          <a:p>
            <a:endParaRPr lang="pl-P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152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6E52D-FF58-8A3A-EE06-36FA27A37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488AD-1C1B-D55E-4EF9-009B75E4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716600"/>
            <a:ext cx="10829925" cy="763600"/>
          </a:xfrm>
        </p:spPr>
        <p:txBody>
          <a:bodyPr/>
          <a:lstStyle/>
          <a:p>
            <a:r>
              <a:rPr lang="pl-PL" dirty="0"/>
              <a:t>Analiza sygnału EKG przy pomocy Dyskretnej Transformaty Falkowej – różne poziomy dekompozycji </a:t>
            </a:r>
            <a:endParaRPr lang="en-US" dirty="0"/>
          </a:p>
        </p:txBody>
      </p:sp>
      <p:pic>
        <p:nvPicPr>
          <p:cNvPr id="4" name="Picture 3" descr="A white sheet of paper with blue lines&#10;&#10;AI-generated content may be incorrect.">
            <a:extLst>
              <a:ext uri="{FF2B5EF4-FFF2-40B4-BE49-F238E27FC236}">
                <a16:creationId xmlns:a16="http://schemas.microsoft.com/office/drawing/2014/main" id="{0425E894-BCB5-F54A-FB9D-804FF19EA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712" y="1806990"/>
            <a:ext cx="8676576" cy="4717888"/>
          </a:xfrm>
          <a:prstGeom prst="rect">
            <a:avLst/>
          </a:prstGeom>
        </p:spPr>
      </p:pic>
      <p:sp>
        <p:nvSpPr>
          <p:cNvPr id="3" name="pole tekstowe 4">
            <a:extLst>
              <a:ext uri="{FF2B5EF4-FFF2-40B4-BE49-F238E27FC236}">
                <a16:creationId xmlns:a16="http://schemas.microsoft.com/office/drawing/2014/main" id="{AE8F267A-AF0D-F1D6-F2BD-0FB004E4B67E}"/>
              </a:ext>
            </a:extLst>
          </p:cNvPr>
          <p:cNvSpPr txBox="1"/>
          <p:nvPr/>
        </p:nvSpPr>
        <p:spPr>
          <a:xfrm>
            <a:off x="11689366" y="6211669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12</a:t>
            </a:r>
          </a:p>
          <a:p>
            <a:endParaRPr lang="pl-P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985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A089F-2C80-F9B7-992C-25F894C09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F7D9A-A752-1A84-2AC2-E802284AC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716600"/>
            <a:ext cx="10829925" cy="763600"/>
          </a:xfrm>
        </p:spPr>
        <p:txBody>
          <a:bodyPr/>
          <a:lstStyle/>
          <a:p>
            <a:r>
              <a:rPr lang="pl-PL" dirty="0"/>
              <a:t>Analiza sygnału EKG przy pomocy Dyskretnej Transformaty Falkowej – regulowanie linii bazowej sygnału</a:t>
            </a:r>
            <a:endParaRPr lang="en-US" dirty="0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98AEAB8E-7C74-26B1-3BB7-E1956DCA2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22" y="1724025"/>
            <a:ext cx="8898756" cy="4838699"/>
          </a:xfrm>
          <a:prstGeom prst="rect">
            <a:avLst/>
          </a:prstGeom>
        </p:spPr>
      </p:pic>
      <p:sp>
        <p:nvSpPr>
          <p:cNvPr id="3" name="pole tekstowe 4">
            <a:extLst>
              <a:ext uri="{FF2B5EF4-FFF2-40B4-BE49-F238E27FC236}">
                <a16:creationId xmlns:a16="http://schemas.microsoft.com/office/drawing/2014/main" id="{E4B2A78D-CF71-AEBA-4964-FB18E00C4456}"/>
              </a:ext>
            </a:extLst>
          </p:cNvPr>
          <p:cNvSpPr txBox="1"/>
          <p:nvPr/>
        </p:nvSpPr>
        <p:spPr>
          <a:xfrm>
            <a:off x="11689366" y="6211669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13</a:t>
            </a:r>
          </a:p>
          <a:p>
            <a:endParaRPr lang="pl-P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04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EBA22-2A0C-7E44-BEDD-14C248BB7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C7812646-8271-9A5A-B12A-BE9D4D29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Architektura Falkowej Sieci Neuronowej</a:t>
            </a:r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7BA24546-FE96-C4B3-5FA1-A98061B57B7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088572" y="2809801"/>
            <a:ext cx="3221183" cy="1630800"/>
          </a:xfrm>
        </p:spPr>
        <p:txBody>
          <a:bodyPr/>
          <a:lstStyle/>
          <a:p>
            <a:r>
              <a:rPr lang="ar-AE" dirty="0">
                <a:latin typeface="Times New Roman" panose="02020603050405020304" pitchFamily="18" charset="0"/>
                <a:cs typeface="Times New Roman" panose="02020603050405020304" pitchFamily="18" charset="0"/>
              </a:rPr>
              <a:t>۞۞</a:t>
            </a:r>
            <a:endParaRPr lang="pl-PL" dirty="0"/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1B49796F-5265-4ACF-477E-C17A8605A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4333" y="3760433"/>
            <a:ext cx="4512800" cy="484308"/>
          </a:xfrm>
        </p:spPr>
        <p:txBody>
          <a:bodyPr/>
          <a:lstStyle/>
          <a:p>
            <a:r>
              <a:rPr lang="pl-PL" dirty="0"/>
              <a:t>Architektura sieci, architektura warstw, schemat procesu uczenia sieci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A3841D06-37F6-2813-E9ED-D69A238AC1EC}"/>
              </a:ext>
            </a:extLst>
          </p:cNvPr>
          <p:cNvSpPr txBox="1"/>
          <p:nvPr/>
        </p:nvSpPr>
        <p:spPr>
          <a:xfrm>
            <a:off x="11689366" y="6202144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14</a:t>
            </a:r>
          </a:p>
          <a:p>
            <a:endParaRPr lang="pl-P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050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47D1A-6976-A93E-1469-53396ACC1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1278B-65BC-F2D7-0B57-A99749463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Architektura sieci neuronowej oraz warstw </a:t>
            </a:r>
            <a:r>
              <a:rPr lang="pl-PL" dirty="0" err="1"/>
              <a:t>konwolucyjnych</a:t>
            </a:r>
            <a:r>
              <a:rPr lang="pl-PL" dirty="0"/>
              <a:t> i warstwy przekazywania danych z części </a:t>
            </a:r>
            <a:r>
              <a:rPr lang="pl-PL" dirty="0" err="1"/>
              <a:t>konwolucyjnej</a:t>
            </a:r>
            <a:endParaRPr lang="en-US" dirty="0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C03C5F3-4B53-5C1E-0386-BD0FA90B7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75" y="1820065"/>
            <a:ext cx="1488676" cy="4641710"/>
          </a:xfrm>
          <a:prstGeom prst="rect">
            <a:avLst/>
          </a:prstGeom>
        </p:spPr>
      </p:pic>
      <p:pic>
        <p:nvPicPr>
          <p:cNvPr id="7" name="Picture 6" descr="A screenshot of a black and white screen&#10;&#10;AI-generated content may be incorrect.">
            <a:extLst>
              <a:ext uri="{FF2B5EF4-FFF2-40B4-BE49-F238E27FC236}">
                <a16:creationId xmlns:a16="http://schemas.microsoft.com/office/drawing/2014/main" id="{83215A04-39D3-8400-1364-B25A58D8E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955076"/>
            <a:ext cx="1924050" cy="4391025"/>
          </a:xfrm>
          <a:prstGeom prst="rect">
            <a:avLst/>
          </a:prstGeom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E61DFBF0-F6BC-85CA-293E-4B0BB64826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188" y="2347912"/>
            <a:ext cx="2776537" cy="3605354"/>
          </a:xfrm>
          <a:prstGeom prst="rect">
            <a:avLst/>
          </a:prstGeom>
        </p:spPr>
      </p:pic>
      <p:sp>
        <p:nvSpPr>
          <p:cNvPr id="3" name="pole tekstowe 4">
            <a:extLst>
              <a:ext uri="{FF2B5EF4-FFF2-40B4-BE49-F238E27FC236}">
                <a16:creationId xmlns:a16="http://schemas.microsoft.com/office/drawing/2014/main" id="{5ACF4DA6-B833-14C8-ECC0-E7C1AF946109}"/>
              </a:ext>
            </a:extLst>
          </p:cNvPr>
          <p:cNvSpPr txBox="1"/>
          <p:nvPr/>
        </p:nvSpPr>
        <p:spPr>
          <a:xfrm>
            <a:off x="11689366" y="6211669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15</a:t>
            </a:r>
          </a:p>
          <a:p>
            <a:endParaRPr lang="pl-P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059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3ACE9-60A7-AC1D-C5C9-5FC326E23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350DEAEF-9064-E4E5-0D00-1DD9F7337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Implementacje Falkowej Sieci Neuronowej</a:t>
            </a:r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6CCC6FF1-9A5F-120E-BDC5-3AC46B2807A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337956" y="2809801"/>
            <a:ext cx="3138054" cy="1630800"/>
          </a:xfrm>
        </p:spPr>
        <p:txBody>
          <a:bodyPr/>
          <a:lstStyle/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۝۝</a:t>
            </a:r>
            <a:endParaRPr lang="pl-PL" dirty="0"/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00B80737-5B9D-2037-EE9F-AF0D9CE44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4333" y="3760432"/>
            <a:ext cx="4512800" cy="1554517"/>
          </a:xfrm>
        </p:spPr>
        <p:txBody>
          <a:bodyPr/>
          <a:lstStyle/>
          <a:p>
            <a:r>
              <a:rPr lang="pl-PL" dirty="0"/>
              <a:t>Implementacja elementów sieci, implementacja przygotowania danych, implementacja procesu uczenia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123C2325-A200-9417-7791-CDBDCDDC413E}"/>
              </a:ext>
            </a:extLst>
          </p:cNvPr>
          <p:cNvSpPr txBox="1"/>
          <p:nvPr/>
        </p:nvSpPr>
        <p:spPr>
          <a:xfrm>
            <a:off x="11689366" y="6202144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17</a:t>
            </a:r>
          </a:p>
          <a:p>
            <a:endParaRPr lang="pl-P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083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5CBC-B813-AB3B-75A5-C4DC2112B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0B30C-44C0-EB39-F6A0-F013121EE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780" y="1169559"/>
            <a:ext cx="8998519" cy="763600"/>
          </a:xfrm>
        </p:spPr>
        <p:txBody>
          <a:bodyPr wrap="square" anchor="ctr">
            <a:normAutofit/>
          </a:bodyPr>
          <a:lstStyle/>
          <a:p>
            <a:r>
              <a:rPr lang="pl-PL" dirty="0"/>
              <a:t>Wykorzystane technologie</a:t>
            </a:r>
            <a:endParaRPr lang="en-US" dirty="0"/>
          </a:p>
        </p:txBody>
      </p:sp>
      <p:graphicFrame>
        <p:nvGraphicFramePr>
          <p:cNvPr id="13" name="Text Placeholder 2">
            <a:extLst>
              <a:ext uri="{FF2B5EF4-FFF2-40B4-BE49-F238E27FC236}">
                <a16:creationId xmlns:a16="http://schemas.microsoft.com/office/drawing/2014/main" id="{2C9C2C1E-DC79-6707-CF72-DC4E4B9AC4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512425"/>
              </p:ext>
            </p:extLst>
          </p:nvPr>
        </p:nvGraphicFramePr>
        <p:xfrm>
          <a:off x="1848171" y="1959656"/>
          <a:ext cx="9436263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F2ABFC65-7DE2-B864-37FF-9A4D100B78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5" t="7791" r="9269" b="7143"/>
          <a:stretch>
            <a:fillRect/>
          </a:stretch>
        </p:blipFill>
        <p:spPr>
          <a:xfrm>
            <a:off x="1943100" y="2162175"/>
            <a:ext cx="511878" cy="523875"/>
          </a:xfrm>
          <a:prstGeom prst="rect">
            <a:avLst/>
          </a:prstGeom>
        </p:spPr>
      </p:pic>
      <p:pic>
        <p:nvPicPr>
          <p:cNvPr id="15" name="Picture 14" descr="A red and black logo&#10;&#10;AI-generated content may be incorrect.">
            <a:extLst>
              <a:ext uri="{FF2B5EF4-FFF2-40B4-BE49-F238E27FC236}">
                <a16:creationId xmlns:a16="http://schemas.microsoft.com/office/drawing/2014/main" id="{8F19E1C0-0A1F-36DF-2C6D-15445C8AC2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9" t="12348" r="17813" b="12753"/>
          <a:stretch>
            <a:fillRect/>
          </a:stretch>
        </p:blipFill>
        <p:spPr>
          <a:xfrm>
            <a:off x="2377440" y="2862072"/>
            <a:ext cx="391297" cy="452437"/>
          </a:xfrm>
          <a:prstGeom prst="rect">
            <a:avLst/>
          </a:prstGeom>
        </p:spPr>
      </p:pic>
      <p:pic>
        <p:nvPicPr>
          <p:cNvPr id="16" name="Picture 15" descr="A red and black logo&#10;&#10;AI-generated content may be incorrect.">
            <a:extLst>
              <a:ext uri="{FF2B5EF4-FFF2-40B4-BE49-F238E27FC236}">
                <a16:creationId xmlns:a16="http://schemas.microsoft.com/office/drawing/2014/main" id="{C6352BE1-FA5E-F06A-9B22-9AFA43A106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9" t="12348" r="17813" b="12753"/>
          <a:stretch>
            <a:fillRect/>
          </a:stretch>
        </p:blipFill>
        <p:spPr>
          <a:xfrm>
            <a:off x="2551176" y="3547872"/>
            <a:ext cx="391297" cy="452437"/>
          </a:xfrm>
          <a:prstGeom prst="rect">
            <a:avLst/>
          </a:prstGeom>
        </p:spPr>
      </p:pic>
      <p:pic>
        <p:nvPicPr>
          <p:cNvPr id="1028" name="Picture 4" descr="PyWavelets · GitHub">
            <a:extLst>
              <a:ext uri="{FF2B5EF4-FFF2-40B4-BE49-F238E27FC236}">
                <a16:creationId xmlns:a16="http://schemas.microsoft.com/office/drawing/2014/main" id="{FFADA5AE-D380-41A0-036C-D73A08114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744" y="4251960"/>
            <a:ext cx="452437" cy="45243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7952117-90C0-6E9C-CCA1-52B4DBFEF0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75104" y="5632704"/>
            <a:ext cx="452437" cy="452437"/>
          </a:xfrm>
          <a:prstGeom prst="rect">
            <a:avLst/>
          </a:prstGeom>
        </p:spPr>
      </p:pic>
      <p:sp>
        <p:nvSpPr>
          <p:cNvPr id="3" name="pole tekstowe 4">
            <a:extLst>
              <a:ext uri="{FF2B5EF4-FFF2-40B4-BE49-F238E27FC236}">
                <a16:creationId xmlns:a16="http://schemas.microsoft.com/office/drawing/2014/main" id="{BA843955-239A-3911-3625-F173B2A8BF0C}"/>
              </a:ext>
            </a:extLst>
          </p:cNvPr>
          <p:cNvSpPr txBox="1"/>
          <p:nvPr/>
        </p:nvSpPr>
        <p:spPr>
          <a:xfrm>
            <a:off x="11689366" y="6211669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18</a:t>
            </a:r>
          </a:p>
          <a:p>
            <a:endParaRPr lang="pl-P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50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CEB46-91C3-E2E4-7FBD-359CF0D3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16600"/>
            <a:ext cx="5136000" cy="763600"/>
          </a:xfrm>
        </p:spPr>
        <p:txBody>
          <a:bodyPr/>
          <a:lstStyle/>
          <a:p>
            <a:r>
              <a:rPr lang="pl-PL" dirty="0"/>
              <a:t>Implementacja z wykorzystaniem instrukcji „</a:t>
            </a:r>
            <a:r>
              <a:rPr lang="pl-PL" dirty="0" err="1"/>
              <a:t>detach</a:t>
            </a:r>
            <a:r>
              <a:rPr lang="pl-PL" dirty="0"/>
              <a:t>()”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456DB0-2CE0-66C9-45EF-0F050552A0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2742" y="831227"/>
            <a:ext cx="5417270" cy="577081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forward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x1: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torch.Tensor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x2: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torch.Tensor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x3: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torch.Tensor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-&gt;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tuple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torch.Tensor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torch.Tensor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torch.Tensor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"""Process each batch element by running DWT and IDWT."""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logger.debug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'{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module_name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} forward {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layer_num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}'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.format(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module_name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.__class__.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200B2"/>
                </a:solidFill>
                <a:effectLst/>
                <a:latin typeface="JetBrains Mono"/>
              </a:rPr>
              <a:t>__name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JetBrains Mono"/>
              </a:rPr>
              <a:t>__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layer_num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.layer_number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signal_tensor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x1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coeffs_tensor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x2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reconstructions_tensor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x3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Process each element in the batch individually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cA_batch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cD_batch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R_batch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[], [], []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range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signal_tensor.shape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signal_detached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signal_tensor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:].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cpu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().detach().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numpy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cDs_detached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coeffs_tensor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:].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cpu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().detach().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numpy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reconstructions_detached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reconstructions_tensor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:].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cpu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().detach().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numpy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signal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signal_detached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cD.reshape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cDs_detached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reconstructions = 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rec.reshape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rec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reconstructions_detached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new_cA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new_cDs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new_rec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.run_wavelet_computation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(signal,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reconstructions)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Add element to batch segment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cA_batch.append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new_cA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cD_batch.append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new_cDs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R_batch.append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new_rec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Stack the results back into batches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cA_np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np.stack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cA_batch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cD_np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np.stack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cD_batch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R_np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np.stack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R_batch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Convert NumPy arrays back to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PyTorch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tensors and require gradients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x1_r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torch.tensor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cA_np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dtype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=x1.dtype,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device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=x1.device,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requires_grad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True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x2_r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torch.tensor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cD_np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dtype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=x2.dtype,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device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=x2.device,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requires_grad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True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x3_r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torch.tensor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R_np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dtype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=x3.dtype,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device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=x3.device,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requires_grad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True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x1_r, x2_r, x3_r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pole tekstowe 4">
            <a:extLst>
              <a:ext uri="{FF2B5EF4-FFF2-40B4-BE49-F238E27FC236}">
                <a16:creationId xmlns:a16="http://schemas.microsoft.com/office/drawing/2014/main" id="{0E199013-A30F-4417-F2E9-3DC9AFF5F6BB}"/>
              </a:ext>
            </a:extLst>
          </p:cNvPr>
          <p:cNvSpPr txBox="1"/>
          <p:nvPr/>
        </p:nvSpPr>
        <p:spPr>
          <a:xfrm>
            <a:off x="11689366" y="6211669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19</a:t>
            </a:r>
          </a:p>
          <a:p>
            <a:endParaRPr lang="pl-P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627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6E0F0-57CA-E950-639D-483508A05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E2FA9-04E2-078D-5A3D-CE8B16419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16599"/>
            <a:ext cx="5476875" cy="1171221"/>
          </a:xfrm>
        </p:spPr>
        <p:txBody>
          <a:bodyPr/>
          <a:lstStyle/>
          <a:p>
            <a:r>
              <a:rPr lang="pl-PL" dirty="0"/>
              <a:t>Implementacja z wykorzystaniem instrukcji „</a:t>
            </a:r>
            <a:r>
              <a:rPr lang="pl-PL" dirty="0" err="1"/>
              <a:t>tolist</a:t>
            </a:r>
            <a:r>
              <a:rPr lang="pl-PL" dirty="0"/>
              <a:t>()”</a:t>
            </a:r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ACD6823-B2D1-6663-B4AE-71C2F84C59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9125" y="799818"/>
            <a:ext cx="5476874" cy="577081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forward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x1: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torch.Tensor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x2: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torch.Tensor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x3: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torch.Tensor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-&gt;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tuple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torch.Tensor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torch.Tensor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torch.Tensor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"""Process each batch element by running DWT and IDWT."""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logger.debug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'{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module_name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} forward {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layer_num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}'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.format(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module_name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.__class__.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200B2"/>
                </a:solidFill>
                <a:effectLst/>
                <a:latin typeface="JetBrains Mono"/>
              </a:rPr>
              <a:t>__name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JetBrains Mono"/>
              </a:rPr>
              <a:t>__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layer_num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.layer_number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signal_tensor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x1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coeffs_tensor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x2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reconstructions_tensor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x3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Process each element in the batch individually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cA_batch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cD_batch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R_batch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[], [], []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range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signal_tensor.shape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signal_listed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signal_tensor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:].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tolist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cDs_listed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coeffs_tensor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:].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tolist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reconstructions_listed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reconstructions_tensor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:].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tolist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signal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np.asarray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signal_listed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np.asarray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cDs_listed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reconstructions = 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np.asarray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(rec)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rec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reconstructions_listed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new_cA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new_cDs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new_rec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.run_wavelet_computation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(signal,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reconstructions)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Add element to batch segment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cA_batch.append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new_cA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cD_batch.append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new_cDs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R_batch.append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new_rec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Stack the results back into batches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cA_np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np.stack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cA_batch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cD_np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np.stack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cD_batch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R_np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np.stack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R_batch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Convert NumPy arrays back to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PyTorch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tensors and require gradients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x1_r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torch.tensor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cA_np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dtype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=x1.dtype,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device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=x1.device,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requires_grad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True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x2_r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torch.tensor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cD_np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dtype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=x2.dtype,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device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=x2.device,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requires_grad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True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x3_r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torch.tensor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R_np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dtype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=x3.dtype,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device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=x3.device,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requires_grad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True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x1_r, x2_r, x3_r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pole tekstowe 4">
            <a:extLst>
              <a:ext uri="{FF2B5EF4-FFF2-40B4-BE49-F238E27FC236}">
                <a16:creationId xmlns:a16="http://schemas.microsoft.com/office/drawing/2014/main" id="{91A10FD3-E3EA-98D2-C7F1-FB48BFEB42D3}"/>
              </a:ext>
            </a:extLst>
          </p:cNvPr>
          <p:cNvSpPr txBox="1"/>
          <p:nvPr/>
        </p:nvSpPr>
        <p:spPr>
          <a:xfrm>
            <a:off x="11689366" y="6211669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20</a:t>
            </a:r>
          </a:p>
          <a:p>
            <a:endParaRPr lang="pl-P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66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AC3F6-DBF6-7FCB-D22D-974C4F5D7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EF72F-F0C1-1874-8CC4-C9E6E0AE6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Spis zagadnień w ramach prezentacji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FCC1E90-AAA3-4D0E-3F5D-671705008F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0128400"/>
              </p:ext>
            </p:extLst>
          </p:nvPr>
        </p:nvGraphicFramePr>
        <p:xfrm>
          <a:off x="960000" y="1480200"/>
          <a:ext cx="10272000" cy="3714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EAB4FAD-47C7-693E-9BA4-5DAD02613DC0}"/>
              </a:ext>
            </a:extLst>
          </p:cNvPr>
          <p:cNvSpPr txBox="1"/>
          <p:nvPr/>
        </p:nvSpPr>
        <p:spPr>
          <a:xfrm>
            <a:off x="2575992" y="2082151"/>
            <a:ext cx="476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z-Cyrl-AZ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҉</a:t>
            </a:r>
            <a:endParaRPr lang="pl-PL" sz="280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10BC5D-CD4C-3B5F-AA55-10568EBA2730}"/>
              </a:ext>
            </a:extLst>
          </p:cNvPr>
          <p:cNvSpPr txBox="1"/>
          <p:nvPr/>
        </p:nvSpPr>
        <p:spPr>
          <a:xfrm>
            <a:off x="2575992" y="1480200"/>
            <a:ext cx="476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AE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۩</a:t>
            </a:r>
            <a:endParaRPr lang="pl-PL" sz="28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F35A9E-5E62-DE7B-8D1D-6D35CDAC157B}"/>
              </a:ext>
            </a:extLst>
          </p:cNvPr>
          <p:cNvSpPr txBox="1"/>
          <p:nvPr/>
        </p:nvSpPr>
        <p:spPr>
          <a:xfrm>
            <a:off x="2575992" y="2725561"/>
            <a:ext cx="476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y-AM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֎</a:t>
            </a:r>
            <a:endParaRPr lang="pl-PL" sz="2800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48AC83-832A-F136-E011-066A8D96BBD7}"/>
              </a:ext>
            </a:extLst>
          </p:cNvPr>
          <p:cNvSpPr txBox="1"/>
          <p:nvPr/>
        </p:nvSpPr>
        <p:spPr>
          <a:xfrm>
            <a:off x="2575992" y="3413799"/>
            <a:ext cx="476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AE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۞</a:t>
            </a:r>
            <a:endParaRPr lang="pl-PL" sz="280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A6743C-74B5-E8C5-F53D-B2A7A1C9D9FE}"/>
              </a:ext>
            </a:extLst>
          </p:cNvPr>
          <p:cNvSpPr txBox="1"/>
          <p:nvPr/>
        </p:nvSpPr>
        <p:spPr>
          <a:xfrm>
            <a:off x="2575992" y="4034795"/>
            <a:ext cx="476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۝</a:t>
            </a:r>
            <a:endParaRPr lang="pl-PL" sz="28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071ACD-A8DB-DAC9-F36E-56C01A61EC69}"/>
              </a:ext>
            </a:extLst>
          </p:cNvPr>
          <p:cNvSpPr txBox="1"/>
          <p:nvPr/>
        </p:nvSpPr>
        <p:spPr>
          <a:xfrm>
            <a:off x="2575992" y="4655791"/>
            <a:ext cx="476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endParaRPr lang="pl-PL" sz="2800" dirty="0">
              <a:solidFill>
                <a:schemeClr val="tx2"/>
              </a:solidFill>
            </a:endParaRPr>
          </a:p>
        </p:txBody>
      </p:sp>
      <p:sp>
        <p:nvSpPr>
          <p:cNvPr id="3" name="pole tekstowe 4">
            <a:extLst>
              <a:ext uri="{FF2B5EF4-FFF2-40B4-BE49-F238E27FC236}">
                <a16:creationId xmlns:a16="http://schemas.microsoft.com/office/drawing/2014/main" id="{55F731CD-E744-A3FE-1622-8E9947D06D2A}"/>
              </a:ext>
            </a:extLst>
          </p:cNvPr>
          <p:cNvSpPr txBox="1"/>
          <p:nvPr/>
        </p:nvSpPr>
        <p:spPr>
          <a:xfrm>
            <a:off x="11689366" y="6211669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2</a:t>
            </a:r>
          </a:p>
          <a:p>
            <a:endParaRPr lang="pl-P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82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DB79E-CE16-6BE8-CC6E-DC7FC3746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7E963-F4B2-2585-BB7B-21C72757E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Implementacja z wykorzystaniem biblioteki „</a:t>
            </a:r>
            <a:r>
              <a:rPr lang="pl-PL" dirty="0" err="1"/>
              <a:t>pytorch_wavelets</a:t>
            </a:r>
            <a:r>
              <a:rPr lang="pl-PL" dirty="0"/>
              <a:t>”</a:t>
            </a:r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DB6D0B2-1A55-04AB-56F6-6FE0B64213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03263" y="1403350"/>
            <a:ext cx="4468812" cy="503555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forward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x1: Tensor, x2: Tensor, x3: Tensor) -&gt;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tuple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[Tensor, Tensor, Tensor]: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"""Process each batch element by running DWT and IDWT."""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logger.debug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'{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module_name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} forward {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layer_num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}'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.format(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module_name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.__class__.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200B2"/>
                </a:solidFill>
                <a:effectLst/>
                <a:latin typeface="JetBrains Mono"/>
              </a:rPr>
              <a:t>__name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JetBrains Mono"/>
              </a:rPr>
              <a:t>__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layer_num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.layer_number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Update wavelet with new weights as filter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.update_wavelet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Run DWT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.run_dwt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(x1)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Add 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cD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to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cDs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.layer_number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else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pad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cD.new_full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cD.size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x2.size(-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-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cD.size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.filler_value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cD_padded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torch.cat([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pad],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torch.cat([x2,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cD_padded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reconstructions: Tensor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.layer_number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reconstructions = x3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else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Run IDWT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.run_idwt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Add new reconstruction to reconstructions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.layer_number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reconstructions = R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else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reconstructions = torch.cat([x3, R],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reconstructions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8355F8-CF50-605D-B0F5-CCAAD56889D7}"/>
              </a:ext>
            </a:extLst>
          </p:cNvPr>
          <p:cNvSpPr txBox="1"/>
          <p:nvPr/>
        </p:nvSpPr>
        <p:spPr>
          <a:xfrm>
            <a:off x="5440800" y="1651000"/>
            <a:ext cx="5791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pl-PL" dirty="0">
                <a:solidFill>
                  <a:schemeClr val="tx1"/>
                </a:solidFill>
              </a:rPr>
              <a:t>Zmiany w implementacji: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Aktualizacja falki na podstawie parametrów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Własna implementacja „</a:t>
            </a:r>
            <a:r>
              <a:rPr lang="pl-PL" dirty="0" err="1">
                <a:solidFill>
                  <a:schemeClr val="tx1"/>
                </a:solidFill>
              </a:rPr>
              <a:t>gmf</a:t>
            </a:r>
            <a:r>
              <a:rPr lang="pl-PL" dirty="0">
                <a:solidFill>
                  <a:schemeClr val="tx1"/>
                </a:solidFill>
              </a:rPr>
              <a:t>” oraz „</a:t>
            </a:r>
            <a:r>
              <a:rPr lang="pl-PL" dirty="0" err="1">
                <a:solidFill>
                  <a:schemeClr val="tx1"/>
                </a:solidFill>
              </a:rPr>
              <a:t>orthogonal_filter_bank</a:t>
            </a:r>
            <a:r>
              <a:rPr lang="pl-PL" dirty="0">
                <a:solidFill>
                  <a:schemeClr val="tx1"/>
                </a:solidFill>
              </a:rPr>
              <a:t>” z biblioteki </a:t>
            </a:r>
            <a:r>
              <a:rPr lang="pl-PL" dirty="0" err="1">
                <a:solidFill>
                  <a:schemeClr val="tx1"/>
                </a:solidFill>
              </a:rPr>
              <a:t>PyWavelets</a:t>
            </a:r>
            <a:endParaRPr lang="pl-PL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Próba aktualizacji moduły „</a:t>
            </a:r>
            <a:r>
              <a:rPr lang="pl-PL" dirty="0" err="1">
                <a:solidFill>
                  <a:schemeClr val="tx1"/>
                </a:solidFill>
              </a:rPr>
              <a:t>pytorch_wavelets</a:t>
            </a:r>
            <a:r>
              <a:rPr lang="pl-PL" dirty="0">
                <a:solidFill>
                  <a:schemeClr val="tx1"/>
                </a:solidFill>
              </a:rPr>
              <a:t>” pod obsługę filtra w postaci </a:t>
            </a:r>
            <a:r>
              <a:rPr lang="pl-PL" dirty="0" err="1">
                <a:solidFill>
                  <a:schemeClr val="tx1"/>
                </a:solidFill>
              </a:rPr>
              <a:t>tensoru</a:t>
            </a:r>
            <a:endParaRPr lang="pl-PL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15C055A-E26B-B365-65B2-2C919B9B8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431" y="3606563"/>
            <a:ext cx="5115938" cy="272382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run_dwt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signal: Tensor) -&gt;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tuple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[Tensor, Tensor]: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"""Run DWT using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pytorch_wavelets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."""</a:t>
            </a:r>
            <a:b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signal.dim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==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(N, L)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signal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signal.unsqueeze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→ (N, 1, L)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elif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signal.dim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!=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raise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ValueError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f"Expected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2D or 3D tensor, got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signal.dim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D"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dec_lo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dec_hi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rec_lo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rec_hi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.torch_orthogonal_filter_bank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.weights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dwt1d = DWT1D(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wave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dec_lo.tolist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dec_hi.tolist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mode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'symmetric'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cD_list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dwt1d(signal)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cD_list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cD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pole tekstowe 4">
            <a:extLst>
              <a:ext uri="{FF2B5EF4-FFF2-40B4-BE49-F238E27FC236}">
                <a16:creationId xmlns:a16="http://schemas.microsoft.com/office/drawing/2014/main" id="{6A143FD7-4B01-37EB-7E40-AEF327B31D8D}"/>
              </a:ext>
            </a:extLst>
          </p:cNvPr>
          <p:cNvSpPr txBox="1"/>
          <p:nvPr/>
        </p:nvSpPr>
        <p:spPr>
          <a:xfrm>
            <a:off x="11689366" y="6211669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21</a:t>
            </a:r>
          </a:p>
          <a:p>
            <a:endParaRPr lang="pl-P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796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8F999-DF5E-C4F0-D031-7281F32ED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46FC3-CC76-1969-95E4-8B3A1368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Porównanie transformaty z implementacją z wykorzystaniem instrukcji „</a:t>
            </a:r>
            <a:r>
              <a:rPr lang="en-US" dirty="0"/>
              <a:t>torch.nn.functional.conv1d</a:t>
            </a:r>
            <a:r>
              <a:rPr lang="pl-PL" dirty="0"/>
              <a:t>”</a:t>
            </a:r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25C5A0B-05E6-4D10-A7CD-3013A1A05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1864742"/>
            <a:ext cx="5638800" cy="438581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get_dwt_pytorch_conv1d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(signal: torch.Tensor, scaling_filter: torch.Tensor) -&gt;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tuple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[torch.Tensor, torch.Tensor]: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"""Run DWT using torch.nn.Conv1d."""</a:t>
            </a:r>
            <a:b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dec_lo, dec_hi, rec_lo, rec_hi = torch_orthogonal_filter_bank(scaling_filter)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2) back to float32 (or whatever your signal is)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dec_lo = dec_lo.to(signal.dtype)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dec_hi = dec_hi.to(signal.dtype)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reshape to Conv1d kernels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 = dec_lo.numel()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w_lo = dec_lo.view(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L)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w_hi = dec_hi.view(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L)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3) symmetric pad both ends by P = L-1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 = L -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left = signal[..., :P].flip(-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x[0..P-1] reversed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right = signal[..., -P:].flip(-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x[-P..-1] reversed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x = torch.cat([left, signal, right],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dim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=-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4) full “valid” conv (no decimation yet)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convA = F.conv1d(x, w_lo,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stride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convD = F.conv1d(x, w_hi,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stride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5) down‐sample by picking the odd‐indexed outputs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 = convA[:, :,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::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cD = convD[:, :,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::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cA, cD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97D1D9-0EA7-E1B7-886A-70E2357B8190}"/>
              </a:ext>
            </a:extLst>
          </p:cNvPr>
          <p:cNvSpPr txBox="1"/>
          <p:nvPr/>
        </p:nvSpPr>
        <p:spPr>
          <a:xfrm>
            <a:off x="6324600" y="3032343"/>
            <a:ext cx="5191125" cy="18158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raise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error_metas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[0].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to_error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(msg)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AssertionError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: Tensor-likes are not close!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Mismatched elements: 65 / 67 (97.0%)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Greatest absolute difference: 3.16628098487854 at index (0, 0, 57) (up to 1e-06 allowed)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Greatest relative difference: 28.76524543762207 at index (0, 0, 46) (up to 1e-06 allowed)</a:t>
            </a:r>
          </a:p>
        </p:txBody>
      </p:sp>
      <p:sp>
        <p:nvSpPr>
          <p:cNvPr id="3" name="pole tekstowe 4">
            <a:extLst>
              <a:ext uri="{FF2B5EF4-FFF2-40B4-BE49-F238E27FC236}">
                <a16:creationId xmlns:a16="http://schemas.microsoft.com/office/drawing/2014/main" id="{4DC366BA-2EDF-21CA-F957-716AE2906751}"/>
              </a:ext>
            </a:extLst>
          </p:cNvPr>
          <p:cNvSpPr txBox="1"/>
          <p:nvPr/>
        </p:nvSpPr>
        <p:spPr>
          <a:xfrm>
            <a:off x="11689366" y="6211669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22</a:t>
            </a:r>
          </a:p>
          <a:p>
            <a:endParaRPr lang="pl-P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870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B4E6F-371A-4F23-217D-A516F6ED8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1325CFC1-97C0-A955-5729-572603708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D73B7768-EC13-A6AB-236F-00977D6776A4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ΣΣ</a:t>
            </a:r>
            <a:endParaRPr lang="pl-PL" dirty="0"/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BB2FB983-7B7D-AC86-13B7-9C8C54E51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4333" y="3760433"/>
            <a:ext cx="4512800" cy="484308"/>
          </a:xfrm>
        </p:spPr>
        <p:txBody>
          <a:bodyPr/>
          <a:lstStyle/>
          <a:p>
            <a:r>
              <a:rPr lang="pl-PL" dirty="0"/>
              <a:t>Efekty po realizacji pracy dyplomowej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BEC0F9A7-CA7D-A3DD-3D07-A48A90144C88}"/>
              </a:ext>
            </a:extLst>
          </p:cNvPr>
          <p:cNvSpPr txBox="1"/>
          <p:nvPr/>
        </p:nvSpPr>
        <p:spPr>
          <a:xfrm>
            <a:off x="11689366" y="6202144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23</a:t>
            </a:r>
          </a:p>
          <a:p>
            <a:endParaRPr lang="pl-P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690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693A4-E8B2-E5A3-67A9-7424ED7D5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30CF08-3280-B8A9-68A2-6E0D92D34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należy zrobić, aby dokończyć implementację: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AF06EB-7D2A-5929-9586-4A7A212A1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480199"/>
            <a:ext cx="10272000" cy="4920601"/>
          </a:xfrm>
        </p:spPr>
        <p:txBody>
          <a:bodyPr/>
          <a:lstStyle/>
          <a:p>
            <a:pPr>
              <a:lnSpc>
                <a:spcPct val="200000"/>
              </a:lnSpc>
              <a:buClrTx/>
              <a:buFont typeface="+mj-lt"/>
              <a:buAutoNum type="arabicParenR"/>
            </a:pPr>
            <a:r>
              <a:rPr lang="pl-PL" sz="2200" dirty="0"/>
              <a:t>Pełna implementacja warstwy </a:t>
            </a:r>
            <a:r>
              <a:rPr lang="pl-PL" sz="2200" dirty="0" err="1"/>
              <a:t>konwolucyjnej</a:t>
            </a:r>
            <a:r>
              <a:rPr lang="pl-PL" sz="2200" dirty="0"/>
              <a:t> realizująca splot wejścia z filtrem </a:t>
            </a:r>
            <a:r>
              <a:rPr lang="pl-PL" sz="2200" dirty="0" err="1"/>
              <a:t>falkowym</a:t>
            </a:r>
            <a:r>
              <a:rPr lang="pl-PL" sz="2200" dirty="0"/>
              <a:t> na poziomie tensorów, bez konieczności konwersji ich do innych struktur</a:t>
            </a:r>
          </a:p>
          <a:p>
            <a:pPr>
              <a:lnSpc>
                <a:spcPct val="200000"/>
              </a:lnSpc>
              <a:buClrTx/>
              <a:buFont typeface="+mj-lt"/>
              <a:buAutoNum type="arabicParenR"/>
            </a:pPr>
            <a:r>
              <a:rPr lang="pl-PL" sz="2200" dirty="0"/>
              <a:t>Rozważenie implementacji wykorzystującej jeden współdzielony filtr dla wszystkich warstw – większa zgodność z praktykami Transformaty Falkowej</a:t>
            </a:r>
          </a:p>
          <a:p>
            <a:pPr>
              <a:lnSpc>
                <a:spcPct val="200000"/>
              </a:lnSpc>
              <a:buClrTx/>
              <a:buFont typeface="+mj-lt"/>
              <a:buAutoNum type="arabicParenR"/>
            </a:pPr>
            <a:r>
              <a:rPr lang="pl-PL" sz="2200" dirty="0"/>
              <a:t>Dla większej wydajności: po udanej pełnej implementacji przeniesienie procesu uczenia na CUDA tak, aby uruchomić uczenie na procesorze GPU.</a:t>
            </a:r>
          </a:p>
        </p:txBody>
      </p:sp>
      <p:sp>
        <p:nvSpPr>
          <p:cNvPr id="2" name="pole tekstowe 4">
            <a:extLst>
              <a:ext uri="{FF2B5EF4-FFF2-40B4-BE49-F238E27FC236}">
                <a16:creationId xmlns:a16="http://schemas.microsoft.com/office/drawing/2014/main" id="{9C473677-BF4D-374A-AC9D-C43716E5A8D0}"/>
              </a:ext>
            </a:extLst>
          </p:cNvPr>
          <p:cNvSpPr txBox="1"/>
          <p:nvPr/>
        </p:nvSpPr>
        <p:spPr>
          <a:xfrm>
            <a:off x="11689366" y="6211669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24</a:t>
            </a:r>
          </a:p>
          <a:p>
            <a:endParaRPr lang="pl-P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68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925737-4FEB-E45F-F95D-C2A17716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Efekty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6AAEAE-FC68-7F7D-9DBF-7E8531FD9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37" y="1329370"/>
            <a:ext cx="10272000" cy="5052576"/>
          </a:xfrm>
        </p:spPr>
        <p:txBody>
          <a:bodyPr/>
          <a:lstStyle/>
          <a:p>
            <a:pPr>
              <a:lnSpc>
                <a:spcPct val="150000"/>
              </a:lnSpc>
              <a:buClrTx/>
              <a:buFont typeface="+mj-lt"/>
              <a:buAutoNum type="arabicParenR"/>
            </a:pPr>
            <a:r>
              <a:rPr lang="pl-PL" sz="2200" dirty="0"/>
              <a:t>Kompleksowe zebranie wiedzy z zakresu analizy sygnału EKG w zakresie Dyskretnej Transformaty Falkowej</a:t>
            </a:r>
          </a:p>
          <a:p>
            <a:pPr>
              <a:lnSpc>
                <a:spcPct val="150000"/>
              </a:lnSpc>
              <a:buClrTx/>
              <a:buFont typeface="+mj-lt"/>
              <a:buAutoNum type="arabicParenR"/>
            </a:pPr>
            <a:r>
              <a:rPr lang="pl-PL" sz="2200" dirty="0"/>
              <a:t>Przegląd rozwiązań – </a:t>
            </a:r>
            <a:r>
              <a:rPr lang="pl-PL" sz="2200" dirty="0" err="1"/>
              <a:t>state</a:t>
            </a:r>
            <a:r>
              <a:rPr lang="pl-PL" sz="2200" dirty="0"/>
              <a:t>-of-the-art.</a:t>
            </a:r>
          </a:p>
          <a:p>
            <a:pPr>
              <a:lnSpc>
                <a:spcPct val="150000"/>
              </a:lnSpc>
              <a:buClrTx/>
              <a:buFont typeface="+mj-lt"/>
              <a:buAutoNum type="arabicParenR"/>
            </a:pPr>
            <a:r>
              <a:rPr lang="pl-PL" sz="2200" dirty="0"/>
              <a:t>Analiza statystyczna danych jednowymiarowych sygnałów EKG</a:t>
            </a:r>
          </a:p>
          <a:p>
            <a:pPr>
              <a:lnSpc>
                <a:spcPct val="150000"/>
              </a:lnSpc>
              <a:buClrTx/>
              <a:buFont typeface="+mj-lt"/>
              <a:buAutoNum type="arabicParenR"/>
            </a:pPr>
            <a:r>
              <a:rPr lang="pl-PL" sz="2200" dirty="0"/>
              <a:t>Analiza danych jednowymiarowych przy użyciu DWT</a:t>
            </a:r>
          </a:p>
          <a:p>
            <a:pPr>
              <a:lnSpc>
                <a:spcPct val="150000"/>
              </a:lnSpc>
              <a:buClrTx/>
              <a:buFont typeface="+mj-lt"/>
              <a:buAutoNum type="arabicParenR"/>
            </a:pPr>
            <a:r>
              <a:rPr lang="pl-PL" sz="2200" dirty="0"/>
              <a:t>Implementacja DWT o zmiennym filtrze skalującym</a:t>
            </a:r>
          </a:p>
          <a:p>
            <a:pPr>
              <a:lnSpc>
                <a:spcPct val="150000"/>
              </a:lnSpc>
              <a:buClrTx/>
              <a:buFont typeface="+mj-lt"/>
              <a:buAutoNum type="arabicParenR"/>
            </a:pPr>
            <a:r>
              <a:rPr lang="pl-PL" sz="2200" dirty="0"/>
              <a:t>Utworzenie architektury dla Falkowej Sieci Neuronowej</a:t>
            </a:r>
          </a:p>
          <a:p>
            <a:pPr>
              <a:lnSpc>
                <a:spcPct val="150000"/>
              </a:lnSpc>
              <a:buClrTx/>
              <a:buFont typeface="+mj-lt"/>
              <a:buAutoNum type="arabicParenR"/>
            </a:pPr>
            <a:r>
              <a:rPr lang="pl-PL" sz="2200" dirty="0"/>
              <a:t>Prezentacja implementacji Falkowej Sieci Neuronowej wraz z ich defektami</a:t>
            </a:r>
          </a:p>
          <a:p>
            <a:pPr>
              <a:lnSpc>
                <a:spcPct val="150000"/>
              </a:lnSpc>
              <a:buClrTx/>
              <a:buFont typeface="+mj-lt"/>
              <a:buAutoNum type="arabicParenR"/>
            </a:pPr>
            <a:r>
              <a:rPr lang="pl-PL" sz="2200" dirty="0"/>
              <a:t>Zbiór działań potrzebny do dokończenia oraz zrealizowania pełnej implementacji Falkowej Sieci Neuronowej</a:t>
            </a:r>
          </a:p>
        </p:txBody>
      </p:sp>
      <p:sp>
        <p:nvSpPr>
          <p:cNvPr id="2" name="pole tekstowe 4">
            <a:extLst>
              <a:ext uri="{FF2B5EF4-FFF2-40B4-BE49-F238E27FC236}">
                <a16:creationId xmlns:a16="http://schemas.microsoft.com/office/drawing/2014/main" id="{69130B56-F547-DF0C-E8C7-C552A191DE53}"/>
              </a:ext>
            </a:extLst>
          </p:cNvPr>
          <p:cNvSpPr txBox="1"/>
          <p:nvPr/>
        </p:nvSpPr>
        <p:spPr>
          <a:xfrm>
            <a:off x="11689366" y="6211669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25</a:t>
            </a:r>
          </a:p>
          <a:p>
            <a:endParaRPr lang="pl-P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162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BAD48-7620-110F-54BD-F36D4E00D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D784A0-EF98-7A82-FFE4-47BAC2816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Bibliografia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3330C3-89EE-DCAB-CFBF-8C0BCAACF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480199"/>
            <a:ext cx="10272000" cy="4282425"/>
          </a:xfrm>
        </p:spPr>
        <p:txBody>
          <a:bodyPr/>
          <a:lstStyle/>
          <a:p>
            <a:pPr>
              <a:lnSpc>
                <a:spcPct val="150000"/>
              </a:lnSpc>
              <a:buClrTx/>
              <a:buFont typeface="+mj-lt"/>
              <a:buAutoNum type="arabicParenR"/>
            </a:pPr>
            <a:r>
              <a:rPr lang="pl-PL" sz="1800" dirty="0"/>
              <a:t>EKG: </a:t>
            </a:r>
            <a:r>
              <a:rPr lang="pl-PL" sz="1800" dirty="0">
                <a:hlinkClick r:id="rId3"/>
              </a:rPr>
              <a:t>https://www.mp.pl/pacjent/badania_zabiegi/152094,elektrokardiografia-ekg</a:t>
            </a:r>
            <a:endParaRPr lang="pl-PL" sz="1800" dirty="0"/>
          </a:p>
          <a:p>
            <a:pPr>
              <a:lnSpc>
                <a:spcPct val="150000"/>
              </a:lnSpc>
              <a:buClrTx/>
              <a:buFont typeface="+mj-lt"/>
              <a:buAutoNum type="arabicParenR"/>
            </a:pPr>
            <a:r>
              <a:rPr lang="pl-PL" sz="1800" dirty="0"/>
              <a:t>Transformacja </a:t>
            </a:r>
            <a:r>
              <a:rPr lang="pl-PL" sz="1800" dirty="0" err="1"/>
              <a:t>falkowa</a:t>
            </a:r>
            <a:r>
              <a:rPr lang="pl-PL" sz="1800" dirty="0"/>
              <a:t>: </a:t>
            </a:r>
            <a:r>
              <a:rPr lang="pl-PL" sz="1800" dirty="0">
                <a:hlinkClick r:id="rId4"/>
              </a:rPr>
              <a:t>https://pl.wikipedia.org/wiki/Transformacja_falkowa</a:t>
            </a:r>
            <a:endParaRPr lang="pl-PL" sz="1800" dirty="0"/>
          </a:p>
          <a:p>
            <a:pPr>
              <a:lnSpc>
                <a:spcPct val="150000"/>
              </a:lnSpc>
              <a:buClrTx/>
              <a:buFont typeface="+mj-lt"/>
              <a:buAutoNum type="arabicParenR"/>
            </a:pPr>
            <a:r>
              <a:rPr lang="pl-PL" sz="1800" dirty="0"/>
              <a:t>Dyskretna transformacja </a:t>
            </a:r>
            <a:r>
              <a:rPr lang="pl-PL" sz="1800" dirty="0" err="1"/>
              <a:t>falkowa</a:t>
            </a:r>
            <a:r>
              <a:rPr lang="pl-PL" sz="1800" dirty="0"/>
              <a:t>: </a:t>
            </a:r>
            <a:r>
              <a:rPr lang="pl-PL" sz="1800" dirty="0">
                <a:hlinkClick r:id="rId5"/>
              </a:rPr>
              <a:t>https://staff.uz.zgora.pl/wzajac/CPIK%20W05.pdf</a:t>
            </a:r>
            <a:endParaRPr lang="pl-PL" sz="1800" dirty="0"/>
          </a:p>
          <a:p>
            <a:pPr>
              <a:lnSpc>
                <a:spcPct val="150000"/>
              </a:lnSpc>
              <a:buClrTx/>
              <a:buFont typeface="+mj-lt"/>
              <a:buAutoNum type="arabicParenR"/>
            </a:pPr>
            <a:r>
              <a:rPr lang="pl-PL" sz="1800" dirty="0"/>
              <a:t>CWT grafika: </a:t>
            </a:r>
            <a:r>
              <a:rPr lang="pl-PL" sz="1800" dirty="0">
                <a:hlinkClick r:id="rId6"/>
              </a:rPr>
              <a:t>https://users.rowan.edu/~polikar/WTpart3.html</a:t>
            </a:r>
            <a:endParaRPr lang="pl-PL" sz="1800" dirty="0"/>
          </a:p>
          <a:p>
            <a:pPr>
              <a:lnSpc>
                <a:spcPct val="150000"/>
              </a:lnSpc>
              <a:buClrTx/>
              <a:buFont typeface="+mj-lt"/>
              <a:buAutoNum type="arabicParenR"/>
            </a:pPr>
            <a:r>
              <a:rPr lang="pl-PL" sz="1800" dirty="0"/>
              <a:t>DWT grafika: </a:t>
            </a:r>
            <a:r>
              <a:rPr lang="pl-PL" sz="1800" dirty="0">
                <a:hlinkClick r:id="rId7"/>
              </a:rPr>
              <a:t>https://ataspinar.com/posts/a-guide-for-using-the-wavelet-transform-in-machine-learning/</a:t>
            </a:r>
            <a:endParaRPr lang="pl-PL" sz="1800" dirty="0"/>
          </a:p>
          <a:p>
            <a:pPr>
              <a:lnSpc>
                <a:spcPct val="150000"/>
              </a:lnSpc>
              <a:buClrTx/>
              <a:buFont typeface="+mj-lt"/>
              <a:buAutoNum type="arabicParenR"/>
            </a:pPr>
            <a:r>
              <a:rPr lang="pl-PL" sz="1800" dirty="0" err="1"/>
              <a:t>Konwolucyjne</a:t>
            </a:r>
            <a:r>
              <a:rPr lang="pl-PL" sz="1800" dirty="0"/>
              <a:t> sieci neuronowe: </a:t>
            </a:r>
            <a:r>
              <a:rPr lang="pl-PL" sz="1800" dirty="0">
                <a:hlinkClick r:id="rId8"/>
              </a:rPr>
              <a:t>https://pl.wikipedia.org/wiki/Konwolucyjna_sie%C4%87_neuronowa</a:t>
            </a:r>
            <a:endParaRPr lang="pl-PL" sz="1800" dirty="0"/>
          </a:p>
          <a:p>
            <a:pPr>
              <a:lnSpc>
                <a:spcPct val="150000"/>
              </a:lnSpc>
              <a:buClrTx/>
              <a:buFont typeface="+mj-lt"/>
              <a:buAutoNum type="arabicParenR"/>
            </a:pPr>
            <a:endParaRPr lang="en-US" sz="1800" dirty="0"/>
          </a:p>
        </p:txBody>
      </p:sp>
      <p:sp>
        <p:nvSpPr>
          <p:cNvPr id="2" name="pole tekstowe 4">
            <a:extLst>
              <a:ext uri="{FF2B5EF4-FFF2-40B4-BE49-F238E27FC236}">
                <a16:creationId xmlns:a16="http://schemas.microsoft.com/office/drawing/2014/main" id="{259C5425-16E2-D368-3059-FF7F8FC474A6}"/>
              </a:ext>
            </a:extLst>
          </p:cNvPr>
          <p:cNvSpPr txBox="1"/>
          <p:nvPr/>
        </p:nvSpPr>
        <p:spPr>
          <a:xfrm>
            <a:off x="11689366" y="6211669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26</a:t>
            </a:r>
          </a:p>
          <a:p>
            <a:endParaRPr lang="pl-P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10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8">
            <a:extLst>
              <a:ext uri="{FF2B5EF4-FFF2-40B4-BE49-F238E27FC236}">
                <a16:creationId xmlns:a16="http://schemas.microsoft.com/office/drawing/2014/main" id="{BB1484C5-D700-1E3E-6484-1EFEE0163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400" y="2216833"/>
            <a:ext cx="6799200" cy="13160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l-PL" sz="6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Dziękuję za uwagę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CD6FA14-96B1-7DAF-0855-93F2B155A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6400" y="3532833"/>
            <a:ext cx="6799200" cy="619600"/>
          </a:xfrm>
        </p:spPr>
        <p:txBody>
          <a:bodyPr/>
          <a:lstStyle/>
          <a:p>
            <a:r>
              <a:rPr lang="pl-PL" dirty="0"/>
              <a:t>Przygotował: Radosław Relidzyński</a:t>
            </a:r>
            <a:endParaRPr lang="en-US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C9265CF4-AEBB-EA58-FF19-30A21DD8FD35}"/>
              </a:ext>
            </a:extLst>
          </p:cNvPr>
          <p:cNvSpPr txBox="1"/>
          <p:nvPr/>
        </p:nvSpPr>
        <p:spPr>
          <a:xfrm>
            <a:off x="11689366" y="6202144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27</a:t>
            </a:r>
          </a:p>
          <a:p>
            <a:endParaRPr lang="pl-P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587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D7F547CE-0087-C226-9636-79F31534A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Zagadnienia teoretyczne</a:t>
            </a:r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0ED04C54-BB10-C9E9-17AE-E7BAE036F96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703007" y="2809801"/>
            <a:ext cx="2211893" cy="1630800"/>
          </a:xfrm>
        </p:spPr>
        <p:txBody>
          <a:bodyPr/>
          <a:lstStyle/>
          <a:p>
            <a:r>
              <a:rPr lang="ar-AE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۩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r-AE" dirty="0">
                <a:latin typeface="Times New Roman" panose="02020603050405020304" pitchFamily="18" charset="0"/>
                <a:cs typeface="Times New Roman" panose="02020603050405020304" pitchFamily="18" charset="0"/>
              </a:rPr>
              <a:t>۩</a:t>
            </a:r>
            <a:endParaRPr lang="pl-PL" dirty="0"/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AB193D23-8FE7-E2E2-99E1-74C6C9E871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Sygnał EKG, Transformata Falkowa, </a:t>
            </a:r>
            <a:r>
              <a:rPr lang="pl-PL" dirty="0" err="1"/>
              <a:t>Konwolucyjne</a:t>
            </a:r>
            <a:r>
              <a:rPr lang="pl-PL" dirty="0"/>
              <a:t> Sieci Neuronowe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AD9C2A3C-B856-2130-E9F4-070177563391}"/>
              </a:ext>
            </a:extLst>
          </p:cNvPr>
          <p:cNvSpPr txBox="1"/>
          <p:nvPr/>
        </p:nvSpPr>
        <p:spPr>
          <a:xfrm>
            <a:off x="11689366" y="6202144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3</a:t>
            </a:r>
          </a:p>
          <a:p>
            <a:endParaRPr lang="pl-P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840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1951C-70B4-9AE7-5AE3-B231833D2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Sygnał EKG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5D4BB-CF32-76ED-F517-976DC9962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3733" y="1289368"/>
            <a:ext cx="6282522" cy="3155631"/>
          </a:xfrm>
        </p:spPr>
        <p:txBody>
          <a:bodyPr/>
          <a:lstStyle/>
          <a:p>
            <a:pPr marL="203195" indent="0">
              <a:buClr>
                <a:schemeClr val="tx1"/>
              </a:buClr>
              <a:buNone/>
            </a:pPr>
            <a:r>
              <a:rPr lang="pl-PL" sz="2400" dirty="0"/>
              <a:t>„Krzywa EKG […], zbudowana jest z powtarzających się części. […] W uproszczeniu można powiedzieć, że jedna część odpowiada jednemu pełnemu cyklowi serca, od momentu napłynięcia krwi do przedsionków, poprzez skurcz przedsionków i komór, aż do momentu wypompowania krwi z serca.” [1]</a:t>
            </a:r>
          </a:p>
        </p:txBody>
      </p:sp>
      <p:pic>
        <p:nvPicPr>
          <p:cNvPr id="1028" name="Picture 4" descr="Elektrokardiografia">
            <a:extLst>
              <a:ext uri="{FF2B5EF4-FFF2-40B4-BE49-F238E27FC236}">
                <a16:creationId xmlns:a16="http://schemas.microsoft.com/office/drawing/2014/main" id="{402E0B8C-2D78-C5CB-BFC6-3952E5E53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607" y="3792773"/>
            <a:ext cx="3109660" cy="274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rzywa EKG">
            <a:extLst>
              <a:ext uri="{FF2B5EF4-FFF2-40B4-BE49-F238E27FC236}">
                <a16:creationId xmlns:a16="http://schemas.microsoft.com/office/drawing/2014/main" id="{E142A9E4-AF9E-BE0C-4DD0-98E048EC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255" y="993771"/>
            <a:ext cx="3969356" cy="264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4">
            <a:extLst>
              <a:ext uri="{FF2B5EF4-FFF2-40B4-BE49-F238E27FC236}">
                <a16:creationId xmlns:a16="http://schemas.microsoft.com/office/drawing/2014/main" id="{B89ADBF7-16B3-97E0-B04E-50908F4D2429}"/>
              </a:ext>
            </a:extLst>
          </p:cNvPr>
          <p:cNvSpPr txBox="1"/>
          <p:nvPr/>
        </p:nvSpPr>
        <p:spPr>
          <a:xfrm>
            <a:off x="11689366" y="6211669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4</a:t>
            </a:r>
          </a:p>
          <a:p>
            <a:endParaRPr lang="pl-PL" sz="1600" dirty="0">
              <a:solidFill>
                <a:schemeClr val="tx1"/>
              </a:solidFill>
            </a:endParaRPr>
          </a:p>
        </p:txBody>
      </p:sp>
      <p:pic>
        <p:nvPicPr>
          <p:cNvPr id="8" name="Picture 7" descr="A graph with green lines&#10;&#10;AI-generated content may be incorrect.">
            <a:extLst>
              <a:ext uri="{FF2B5EF4-FFF2-40B4-BE49-F238E27FC236}">
                <a16:creationId xmlns:a16="http://schemas.microsoft.com/office/drawing/2014/main" id="{08035829-974F-438F-D607-40CBC7C39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10"/>
          <a:stretch>
            <a:fillRect/>
          </a:stretch>
        </p:blipFill>
        <p:spPr>
          <a:xfrm>
            <a:off x="2559151" y="4288779"/>
            <a:ext cx="4005657" cy="213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55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AEBCB-078B-7195-47B0-570667480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40E5-EBF4-4187-4B2D-2DE3ED94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Transformata Falkowa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44A07-5E0B-4BED-7D91-646600B2B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000" y="1274825"/>
            <a:ext cx="6536175" cy="4173475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l-PL" sz="1800" dirty="0"/>
              <a:t>Transformacja </a:t>
            </a:r>
            <a:r>
              <a:rPr lang="pl-PL" sz="1800" dirty="0" err="1"/>
              <a:t>falkowa</a:t>
            </a:r>
            <a:r>
              <a:rPr lang="pl-PL" sz="1800" dirty="0"/>
              <a:t> – „przekształcenie podobne do transformacji Fouriera. Oba przekształcenia opierają się na wykorzystaniu operacji iloczynu skalarnego badanego sygnału s(t) i pozostałej części, zwanej "jądrem przekształcenia”.” [2]</a:t>
            </a:r>
          </a:p>
          <a:p>
            <a:pPr marL="203195" indent="0">
              <a:buClr>
                <a:schemeClr val="tx1"/>
              </a:buClr>
              <a:buNone/>
            </a:pPr>
            <a:endParaRPr lang="pl-PL" sz="1800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l-PL" sz="1800" dirty="0"/>
              <a:t>„Największe znaczenie posiada tu dyskretne przekształcenie </a:t>
            </a:r>
            <a:r>
              <a:rPr lang="pl-PL" sz="1800" dirty="0" err="1"/>
              <a:t>falkowe</a:t>
            </a:r>
            <a:r>
              <a:rPr lang="pl-PL" sz="1800" dirty="0"/>
              <a:t> […]. W wyniku tej transformacji otrzymuje się zbiór współczynników pogrupowanych odpowiednimi poziomami skali, </a:t>
            </a:r>
            <a:r>
              <a:rPr lang="pl-PL" sz="1800" dirty="0" err="1"/>
              <a:t>zdyskretyzowanej</a:t>
            </a:r>
            <a:r>
              <a:rPr lang="pl-PL" sz="1800" dirty="0"/>
              <a:t> wykładniczo. Na każdym poziomie skali, odpowiadającym analizowaniu sygnału z różną rozdzielczością, otrzymuje się współczynniki, których gęstość rozmieszczenia w czasie jest zależna od bieżącej wartości skali.” [3]</a:t>
            </a:r>
            <a:endParaRPr lang="en-US" sz="1800" dirty="0"/>
          </a:p>
        </p:txBody>
      </p:sp>
      <p:pic>
        <p:nvPicPr>
          <p:cNvPr id="3074" name="Picture 2" descr="Wavelet Tutorial - Part 3">
            <a:extLst>
              <a:ext uri="{FF2B5EF4-FFF2-40B4-BE49-F238E27FC236}">
                <a16:creationId xmlns:a16="http://schemas.microsoft.com/office/drawing/2014/main" id="{8AD64F7D-E51C-A567-2F28-9A5BAEA81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881" y="848456"/>
            <a:ext cx="3631302" cy="279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CD7B6A8-C1C9-D9A7-1E73-173C57F05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" t="5760" r="998" b="66496"/>
          <a:stretch>
            <a:fillRect/>
          </a:stretch>
        </p:blipFill>
        <p:spPr>
          <a:xfrm>
            <a:off x="692289" y="4984327"/>
            <a:ext cx="6002775" cy="1518533"/>
          </a:xfrm>
          <a:prstGeom prst="rect">
            <a:avLst/>
          </a:prstGeom>
        </p:spPr>
      </p:pic>
      <p:sp>
        <p:nvSpPr>
          <p:cNvPr id="4" name="pole tekstowe 4">
            <a:extLst>
              <a:ext uri="{FF2B5EF4-FFF2-40B4-BE49-F238E27FC236}">
                <a16:creationId xmlns:a16="http://schemas.microsoft.com/office/drawing/2014/main" id="{8BE86297-AD62-970C-8B54-687FAD1DAFF8}"/>
              </a:ext>
            </a:extLst>
          </p:cNvPr>
          <p:cNvSpPr txBox="1"/>
          <p:nvPr/>
        </p:nvSpPr>
        <p:spPr>
          <a:xfrm>
            <a:off x="11689366" y="6211669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5</a:t>
            </a:r>
          </a:p>
          <a:p>
            <a:endParaRPr lang="pl-PL" sz="1600" dirty="0">
              <a:solidFill>
                <a:schemeClr val="tx1"/>
              </a:solidFill>
            </a:endParaRPr>
          </a:p>
        </p:txBody>
      </p:sp>
      <p:pic>
        <p:nvPicPr>
          <p:cNvPr id="1026" name="Picture 2" descr="Figure7">
            <a:extLst>
              <a:ext uri="{FF2B5EF4-FFF2-40B4-BE49-F238E27FC236}">
                <a16:creationId xmlns:a16="http://schemas.microsoft.com/office/drawing/2014/main" id="{1164CC65-7CA9-EF2A-6238-A62990A85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610" y="3527516"/>
            <a:ext cx="4547390" cy="297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940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BCB32-1972-2E44-4759-C0C51859F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43728-2F8B-C731-A45E-5A22351E2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Konwolucyjna</a:t>
            </a:r>
            <a:r>
              <a:rPr lang="pl-PL" dirty="0"/>
              <a:t> Sieć </a:t>
            </a:r>
            <a:r>
              <a:rPr lang="pl-PL" dirty="0" err="1"/>
              <a:t>Neurowa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440DE-5F11-9FB8-98DC-0230687A9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475" y="1400175"/>
            <a:ext cx="10725150" cy="4295775"/>
          </a:xfrm>
        </p:spPr>
        <p:txBody>
          <a:bodyPr/>
          <a:lstStyle/>
          <a:p>
            <a:pPr>
              <a:buClrTx/>
            </a:pPr>
            <a:r>
              <a:rPr lang="pl-PL" sz="2000" b="1" dirty="0" err="1"/>
              <a:t>Konwolucyjna</a:t>
            </a:r>
            <a:r>
              <a:rPr lang="pl-PL" sz="2000" b="1" dirty="0"/>
              <a:t> sieć neuronowa</a:t>
            </a:r>
            <a:r>
              <a:rPr lang="pl-PL" sz="2000" dirty="0"/>
              <a:t>, </a:t>
            </a:r>
            <a:r>
              <a:rPr lang="pl-PL" sz="2000" b="1" dirty="0"/>
              <a:t>splotowa sieć neuronowa</a:t>
            </a:r>
            <a:r>
              <a:rPr lang="pl-PL" sz="2000" dirty="0"/>
              <a:t> – „rodzaj jednokierunkowej sieci neuronowej, która uczy się poprzez optymalizację filtrów (lub jądra).”</a:t>
            </a:r>
          </a:p>
          <a:p>
            <a:pPr>
              <a:buClrTx/>
            </a:pPr>
            <a:r>
              <a:rPr lang="pl-PL" sz="2000" dirty="0"/>
              <a:t>„</a:t>
            </a:r>
            <a:r>
              <a:rPr lang="pl-PL" sz="2000" dirty="0" err="1"/>
              <a:t>Konwolucyjna</a:t>
            </a:r>
            <a:r>
              <a:rPr lang="pl-PL" sz="2000" dirty="0"/>
              <a:t> sieć neuronowa składa się z warstwy wejściowej, warstw ukrytych (środkowych) i warstwy wyjściowej. W CNN warstwy ukryte obejmują jedną lub więcej warstw wykonujących </a:t>
            </a:r>
            <a:r>
              <a:rPr lang="pl-PL" sz="2000" dirty="0" err="1"/>
              <a:t>konwolucje</a:t>
            </a:r>
            <a:r>
              <a:rPr lang="pl-PL" sz="2000" dirty="0"/>
              <a:t>. Zazwyczaj obejmuje to warstwę wykonującą iloczyn skalarny jądra z macierzą wejściową warstwy.”</a:t>
            </a:r>
            <a:endParaRPr lang="en-US" sz="2000" dirty="0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8C5D59FD-F856-1D27-7D39-4FDA8E8C5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429000"/>
            <a:ext cx="990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4">
            <a:extLst>
              <a:ext uri="{FF2B5EF4-FFF2-40B4-BE49-F238E27FC236}">
                <a16:creationId xmlns:a16="http://schemas.microsoft.com/office/drawing/2014/main" id="{2FCDE0FB-F3C5-FADA-6DBE-071F40173481}"/>
              </a:ext>
            </a:extLst>
          </p:cNvPr>
          <p:cNvSpPr txBox="1"/>
          <p:nvPr/>
        </p:nvSpPr>
        <p:spPr>
          <a:xfrm>
            <a:off x="11689366" y="6211669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6</a:t>
            </a:r>
          </a:p>
          <a:p>
            <a:endParaRPr lang="pl-P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529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D7F547CE-0087-C226-9636-79F31534A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State</a:t>
            </a:r>
            <a:r>
              <a:rPr lang="pl-PL" dirty="0"/>
              <a:t>-of-the-art</a:t>
            </a:r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0ED04C54-BB10-C9E9-17AE-E7BAE036F96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405576" y="2809801"/>
            <a:ext cx="2658794" cy="1630800"/>
          </a:xfrm>
        </p:spPr>
        <p:txBody>
          <a:bodyPr/>
          <a:lstStyle/>
          <a:p>
            <a:r>
              <a:rPr lang="az-Cyrl-AZ" dirty="0">
                <a:latin typeface="Times New Roman" panose="02020603050405020304" pitchFamily="18" charset="0"/>
                <a:cs typeface="Times New Roman" panose="02020603050405020304" pitchFamily="18" charset="0"/>
              </a:rPr>
              <a:t>҉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az-Cyrl-AZ" dirty="0">
                <a:latin typeface="Times New Roman" panose="02020603050405020304" pitchFamily="18" charset="0"/>
                <a:cs typeface="Times New Roman" panose="02020603050405020304" pitchFamily="18" charset="0"/>
              </a:rPr>
              <a:t>҉</a:t>
            </a:r>
            <a:endParaRPr lang="pl-PL" dirty="0"/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AB193D23-8FE7-E2E2-99E1-74C6C9E87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4333" y="3760433"/>
            <a:ext cx="4512800" cy="492253"/>
          </a:xfrm>
        </p:spPr>
        <p:txBody>
          <a:bodyPr/>
          <a:lstStyle/>
          <a:p>
            <a:r>
              <a:rPr lang="pl-PL" dirty="0"/>
              <a:t>Istniejące rozwiązania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0AFD5523-35B8-8299-BFC0-55B172327219}"/>
              </a:ext>
            </a:extLst>
          </p:cNvPr>
          <p:cNvSpPr txBox="1"/>
          <p:nvPr/>
        </p:nvSpPr>
        <p:spPr>
          <a:xfrm>
            <a:off x="11689366" y="6202144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7</a:t>
            </a:r>
          </a:p>
          <a:p>
            <a:endParaRPr lang="pl-P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218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62F98-2AC0-1E01-F533-AB2204833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E1EF-D3F9-E4F0-ADEC-46FF99740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683" y="1927284"/>
            <a:ext cx="3072000" cy="498058"/>
          </a:xfrm>
        </p:spPr>
        <p:txBody>
          <a:bodyPr/>
          <a:lstStyle/>
          <a:p>
            <a:r>
              <a:rPr lang="pl-PL" dirty="0"/>
              <a:t>CNN dla CWT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0BC526-6A69-42F9-A060-9E3BF782114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65678" y="1927283"/>
            <a:ext cx="3764395" cy="517202"/>
          </a:xfrm>
        </p:spPr>
        <p:txBody>
          <a:bodyPr/>
          <a:lstStyle/>
          <a:p>
            <a:r>
              <a:rPr lang="pl-PL" dirty="0"/>
              <a:t>Algorytmy ML dla DWT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147646D-CFEF-752F-D073-E9C116E4D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6134" y="2361628"/>
            <a:ext cx="3753931" cy="1501715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https://ataspinar.com/posts/a-guide-for-using-the-wavelet-transform-in-machine-learning/</a:t>
            </a:r>
            <a:endParaRPr lang="pl-PL" dirty="0"/>
          </a:p>
          <a:p>
            <a:r>
              <a:rPr lang="en-US" dirty="0">
                <a:hlinkClick r:id="rId4"/>
              </a:rPr>
              <a:t>https://youtu.be/rI6A2lKTM10?si=QGie1L8vC2VpfvOo</a:t>
            </a:r>
            <a:endParaRPr lang="pl-PL" dirty="0"/>
          </a:p>
          <a:p>
            <a:r>
              <a:rPr lang="en-US" dirty="0">
                <a:hlinkClick r:id="rId5"/>
              </a:rPr>
              <a:t>https://youtu.be/qoMDpSatG7M?si=DeFkD1kz2-NFzZKS</a:t>
            </a:r>
            <a:endParaRPr lang="pl-PL" dirty="0"/>
          </a:p>
          <a:p>
            <a:r>
              <a:rPr lang="en-US" dirty="0">
                <a:hlinkClick r:id="rId6"/>
              </a:rPr>
              <a:t>https://www.sciencedirect.com/science/article/pii/S2405844024021789</a:t>
            </a:r>
            <a:endParaRPr lang="pl-PL" dirty="0"/>
          </a:p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23AAFDA-CF8F-F920-D35A-0B99208A5E8C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087934" y="2367713"/>
            <a:ext cx="4144065" cy="111117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https://ataspinar.com/posts/a-guide-for-using-the-wavelet-transform-in-machine-learning/</a:t>
            </a:r>
            <a:endParaRPr lang="pl-PL" dirty="0"/>
          </a:p>
          <a:p>
            <a:r>
              <a:rPr lang="en-US" dirty="0">
                <a:hlinkClick r:id="rId7"/>
              </a:rPr>
              <a:t>https://github.com/dylkot/pyWNN</a:t>
            </a:r>
            <a:endParaRPr lang="pl-PL" dirty="0"/>
          </a:p>
          <a:p>
            <a:r>
              <a:rPr lang="en-US" dirty="0">
                <a:hlinkClick r:id="rId8"/>
              </a:rPr>
              <a:t>https://onlinelibrary.wiley.com/doi/10.1155/2022/9023478</a:t>
            </a:r>
            <a:endParaRPr lang="pl-PL" dirty="0"/>
          </a:p>
          <a:p>
            <a:r>
              <a:rPr lang="pl-PL" dirty="0">
                <a:hlinkClick r:id="rId9"/>
              </a:rPr>
              <a:t>https://arxiv.org/html/2404.09393v2</a:t>
            </a:r>
            <a:endParaRPr lang="pl-PL" dirty="0"/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6166770-40C2-B9AA-D823-E2EAA687A899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2197722" y="4066954"/>
            <a:ext cx="3269628" cy="952721"/>
          </a:xfrm>
        </p:spPr>
        <p:txBody>
          <a:bodyPr/>
          <a:lstStyle/>
          <a:p>
            <a:r>
              <a:rPr lang="pl-PL" dirty="0"/>
              <a:t>Stochastyczne Sieci Rekurencyjne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12507DF-A6E0-4BA7-8092-AE1ECA59CF47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7189363" y="4061733"/>
            <a:ext cx="3917027" cy="1034400"/>
          </a:xfrm>
        </p:spPr>
        <p:txBody>
          <a:bodyPr/>
          <a:lstStyle/>
          <a:p>
            <a:r>
              <a:rPr lang="pl-PL" dirty="0"/>
              <a:t>Biblioteka </a:t>
            </a:r>
            <a:r>
              <a:rPr lang="pl-PL" dirty="0" err="1"/>
              <a:t>pytorch_wavelets</a:t>
            </a:r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3BEDEFD-218B-C696-7F03-6C2A75AA533E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236007" y="5019675"/>
            <a:ext cx="3072000" cy="548993"/>
          </a:xfrm>
        </p:spPr>
        <p:txBody>
          <a:bodyPr/>
          <a:lstStyle/>
          <a:p>
            <a:r>
              <a:rPr lang="en-US" dirty="0">
                <a:hlinkClick r:id="rId10"/>
              </a:rPr>
              <a:t>https://github.com/akshat654/Wavelet-Neural-Network</a:t>
            </a:r>
            <a:endParaRPr lang="pl-PL" dirty="0"/>
          </a:p>
          <a:p>
            <a:endParaRPr lang="pl-PL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FBC24EB-7939-9921-EC6C-0260EB8724D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189363" y="5086866"/>
            <a:ext cx="3678662" cy="763600"/>
          </a:xfrm>
        </p:spPr>
        <p:txBody>
          <a:bodyPr/>
          <a:lstStyle/>
          <a:p>
            <a:r>
              <a:rPr lang="en-US" dirty="0">
                <a:hlinkClick r:id="rId11"/>
              </a:rPr>
              <a:t>https://pytorch-wavelets.readthedocs.io/en/latest/index.html</a:t>
            </a:r>
            <a:endParaRPr lang="pl-PL" dirty="0"/>
          </a:p>
          <a:p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BA96560-F9F4-5E7C-86F0-033C5D32093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960000" y="1927284"/>
            <a:ext cx="1034400" cy="150171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F7FCC6E-5308-50A9-CD3F-D400007A8F73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998444" y="4066954"/>
            <a:ext cx="1034400" cy="1501715"/>
          </a:xfrm>
        </p:spPr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C737A0D7-43AA-D0D7-2851-597339166785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5951800" y="1927283"/>
            <a:ext cx="1034400" cy="1501715"/>
          </a:xfrm>
        </p:spPr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D9698DB-4BBD-A1B3-741C-F7F68194AEDF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5951800" y="4066954"/>
            <a:ext cx="1034400" cy="1501714"/>
          </a:xfrm>
        </p:spPr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4426DF3-A048-12D2-7AAE-DFB84F2E956A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pl-PL" dirty="0" err="1"/>
              <a:t>State</a:t>
            </a:r>
            <a:r>
              <a:rPr lang="pl-PL" dirty="0"/>
              <a:t>-of-the-art</a:t>
            </a:r>
            <a:endParaRPr lang="en-US" dirty="0"/>
          </a:p>
        </p:txBody>
      </p:sp>
      <p:sp>
        <p:nvSpPr>
          <p:cNvPr id="3" name="pole tekstowe 4">
            <a:extLst>
              <a:ext uri="{FF2B5EF4-FFF2-40B4-BE49-F238E27FC236}">
                <a16:creationId xmlns:a16="http://schemas.microsoft.com/office/drawing/2014/main" id="{51CBE7C4-6790-AEA3-34BA-3DF2752327DB}"/>
              </a:ext>
            </a:extLst>
          </p:cNvPr>
          <p:cNvSpPr txBox="1"/>
          <p:nvPr/>
        </p:nvSpPr>
        <p:spPr>
          <a:xfrm>
            <a:off x="11689366" y="6211669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8</a:t>
            </a:r>
          </a:p>
          <a:p>
            <a:endParaRPr lang="pl-P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035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D7F547CE-0087-C226-9636-79F31534A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Analiza danych</a:t>
            </a:r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0ED04C54-BB10-C9E9-17AE-E7BAE036F96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489982" y="2809801"/>
            <a:ext cx="2982350" cy="1630800"/>
          </a:xfrm>
        </p:spPr>
        <p:txBody>
          <a:bodyPr/>
          <a:lstStyle/>
          <a:p>
            <a:r>
              <a:rPr lang="hy-AM" dirty="0">
                <a:latin typeface="Times New Roman" panose="02020603050405020304" pitchFamily="18" charset="0"/>
                <a:cs typeface="Times New Roman" panose="02020603050405020304" pitchFamily="18" charset="0"/>
              </a:rPr>
              <a:t>֎֎</a:t>
            </a:r>
            <a:endParaRPr lang="pl-PL" dirty="0"/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AB193D23-8FE7-E2E2-99E1-74C6C9E87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4333" y="3760433"/>
            <a:ext cx="4512800" cy="1184100"/>
          </a:xfrm>
        </p:spPr>
        <p:txBody>
          <a:bodyPr/>
          <a:lstStyle/>
          <a:p>
            <a:r>
              <a:rPr lang="pl-PL" dirty="0"/>
              <a:t>Analiza statystyczna, analiza z wykorzystaniem Transformaty Falkowej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882E7447-26E2-F12D-D879-8E24DF50B88C}"/>
              </a:ext>
            </a:extLst>
          </p:cNvPr>
          <p:cNvSpPr txBox="1"/>
          <p:nvPr/>
        </p:nvSpPr>
        <p:spPr>
          <a:xfrm>
            <a:off x="11689366" y="6202144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9</a:t>
            </a:r>
          </a:p>
          <a:p>
            <a:endParaRPr lang="pl-P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628743"/>
      </p:ext>
    </p:extLst>
  </p:cSld>
  <p:clrMapOvr>
    <a:masterClrMapping/>
  </p:clrMapOvr>
</p:sld>
</file>

<file path=ppt/theme/theme1.xml><?xml version="1.0" encoding="utf-8"?>
<a:theme xmlns:a="http://schemas.openxmlformats.org/drawingml/2006/main" name="New Technologies Consulting by Slidesgo">
  <a:themeElements>
    <a:clrScheme name="Simple Light">
      <a:dk1>
        <a:srgbClr val="FFFFFF"/>
      </a:dk1>
      <a:lt1>
        <a:srgbClr val="2F3B42"/>
      </a:lt1>
      <a:dk2>
        <a:srgbClr val="CE90F7"/>
      </a:dk2>
      <a:lt2>
        <a:srgbClr val="00FFFF"/>
      </a:lt2>
      <a:accent1>
        <a:srgbClr val="FD7FF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Pakiet 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Technologies Consulting by Slidesgo</Template>
  <TotalTime>1461</TotalTime>
  <Words>4017</Words>
  <Application>Microsoft Office PowerPoint</Application>
  <PresentationFormat>Widescreen</PresentationFormat>
  <Paragraphs>194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Consolas</vt:lpstr>
      <vt:lpstr>JetBrains Mono</vt:lpstr>
      <vt:lpstr>Open Sans</vt:lpstr>
      <vt:lpstr>Proxima Nova</vt:lpstr>
      <vt:lpstr>Roboto Condensed Light</vt:lpstr>
      <vt:lpstr>Share Tech Mono</vt:lpstr>
      <vt:lpstr>Times New Roman</vt:lpstr>
      <vt:lpstr>New Technologies Consulting by Slidesgo</vt:lpstr>
      <vt:lpstr>Slidesgo Final Pages</vt:lpstr>
      <vt:lpstr>Falkowe Sieci Neuronowe</vt:lpstr>
      <vt:lpstr>Spis zagadnień w ramach prezentacji</vt:lpstr>
      <vt:lpstr>Zagadnienia teoretyczne</vt:lpstr>
      <vt:lpstr>Sygnał EKG</vt:lpstr>
      <vt:lpstr>Transformata Falkowa</vt:lpstr>
      <vt:lpstr>Konwolucyjna Sieć Neurowa</vt:lpstr>
      <vt:lpstr>State-of-the-art</vt:lpstr>
      <vt:lpstr>CNN dla CWT</vt:lpstr>
      <vt:lpstr>Analiza danych</vt:lpstr>
      <vt:lpstr>Analiza statystyczna sygnału EKG</vt:lpstr>
      <vt:lpstr>Analiza sygnału EKG przy pomocy Dyskretnej Transformaty Falkowej – różne falki</vt:lpstr>
      <vt:lpstr>Analiza sygnału EKG przy pomocy Dyskretnej Transformaty Falkowej – różne poziomy dekompozycji </vt:lpstr>
      <vt:lpstr>Analiza sygnału EKG przy pomocy Dyskretnej Transformaty Falkowej – regulowanie linii bazowej sygnału</vt:lpstr>
      <vt:lpstr>Architektura Falkowej Sieci Neuronowej</vt:lpstr>
      <vt:lpstr>Architektura sieci neuronowej oraz warstw konwolucyjnych i warstwy przekazywania danych z części konwolucyjnej</vt:lpstr>
      <vt:lpstr>Implementacje Falkowej Sieci Neuronowej</vt:lpstr>
      <vt:lpstr>Wykorzystane technologie</vt:lpstr>
      <vt:lpstr>Implementacja z wykorzystaniem instrukcji „detach()”</vt:lpstr>
      <vt:lpstr>Implementacja z wykorzystaniem instrukcji „tolist()”</vt:lpstr>
      <vt:lpstr>Implementacja z wykorzystaniem biblioteki „pytorch_wavelets”</vt:lpstr>
      <vt:lpstr>Porównanie transformaty z implementacją z wykorzystaniem instrukcji „torch.nn.functional.conv1d”</vt:lpstr>
      <vt:lpstr>Podsumowanie</vt:lpstr>
      <vt:lpstr>Co należy zrobić, aby dokończyć implementację:</vt:lpstr>
      <vt:lpstr>Efekty</vt:lpstr>
      <vt:lpstr>Bibliografia</vt:lpstr>
      <vt:lpstr>Dziękuję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Społecznościowy Serwis Helpdesk</dc:title>
  <dc:creator>Relidzyński Radosław</dc:creator>
  <cp:lastModifiedBy>Relidzyński Radosław</cp:lastModifiedBy>
  <cp:revision>7</cp:revision>
  <dcterms:created xsi:type="dcterms:W3CDTF">2024-01-29T21:02:14Z</dcterms:created>
  <dcterms:modified xsi:type="dcterms:W3CDTF">2025-06-11T23:04:12Z</dcterms:modified>
</cp:coreProperties>
</file>